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F78A68A9-1C55-4840-8EB8-AAD24DA8DB2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8A68A9-1C55-4840-8EB8-AAD24DA8DB2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8A68A9-1C55-4840-8EB8-AAD24DA8DB2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8A68A9-1C55-4840-8EB8-AAD24DA8DB2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8A68A9-1C55-4840-8EB8-AAD24DA8DB2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8A68A9-1C55-4840-8EB8-AAD24DA8DB2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78A68A9-1C55-4840-8EB8-AAD24DA8DB2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8" name="Slide Number Placeholder 7"/>
          <p:cNvSpPr>
            <a:spLocks noGrp="1"/>
          </p:cNvSpPr>
          <p:nvPr>
            <p:ph type="sldNum" sz="quarter" idx="11"/>
          </p:nvPr>
        </p:nvSpPr>
        <p:spPr/>
        <p:txBody>
          <a:bodyPr/>
          <a:lstStyle/>
          <a:p>
            <a:fld id="{F78A68A9-1C55-4840-8EB8-AAD24DA8DB25}"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78A68A9-1C55-4840-8EB8-AAD24DA8DB2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DC6F31-DE64-4FD5-942C-4DAED8D1EAED}" type="datetimeFigureOut">
              <a:rPr lang="id-ID" smtClean="0"/>
              <a:pPr/>
              <a:t>25/05/2016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p:spPr>
        <p:txBody>
          <a:bodyPr/>
          <a:lstStyle/>
          <a:p>
            <a:fld id="{F78A68A9-1C55-4840-8EB8-AAD24DA8DB2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4DC6F31-DE64-4FD5-942C-4DAED8D1EAED}" type="datetimeFigureOut">
              <a:rPr lang="id-ID" smtClean="0"/>
              <a:pPr/>
              <a:t>25/05/2016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8A68A9-1C55-4840-8EB8-AAD24DA8DB2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4DC6F31-DE64-4FD5-942C-4DAED8D1EAED}" type="datetimeFigureOut">
              <a:rPr lang="id-ID" smtClean="0"/>
              <a:pPr/>
              <a:t>25/05/2016</a:t>
            </a:fld>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78A68A9-1C55-4840-8EB8-AAD24DA8DB25}"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etika pasar bebas (bisnis internasional)</a:t>
            </a:r>
            <a:endParaRPr lang="id-ID" dirty="0"/>
          </a:p>
        </p:txBody>
      </p:sp>
      <p:sp>
        <p:nvSpPr>
          <p:cNvPr id="3" name="Subtitle 2"/>
          <p:cNvSpPr>
            <a:spLocks noGrp="1"/>
          </p:cNvSpPr>
          <p:nvPr>
            <p:ph type="subTitle" idx="1"/>
          </p:nvPr>
        </p:nvSpPr>
        <p:spPr/>
        <p:txBody>
          <a:bodyPr/>
          <a:lstStyle/>
          <a:p>
            <a:r>
              <a:rPr lang="id-ID" smtClean="0"/>
              <a:t>Muhammad noor hidayat</a:t>
            </a:r>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smtClean="0"/>
              <a:t>Masalah etis dalam </a:t>
            </a:r>
            <a:r>
              <a:rPr lang="id-ID" dirty="0" smtClean="0"/>
              <a:t>bisnis multinasional di negara2 </a:t>
            </a:r>
            <a:r>
              <a:rPr lang="id-ID" smtClean="0"/>
              <a:t>berkembang dpt dinilai dg cara:</a:t>
            </a:r>
            <a:endParaRPr lang="id-ID" dirty="0" smtClean="0"/>
          </a:p>
          <a:p>
            <a:pPr lvl="1"/>
            <a:r>
              <a:rPr lang="id-ID" dirty="0" smtClean="0"/>
              <a:t>Korporasi multinasional tidak boleh dengan sengaja melibatkan kerugian secara langsung</a:t>
            </a:r>
          </a:p>
          <a:p>
            <a:pPr lvl="1"/>
            <a:r>
              <a:rPr lang="id-ID" dirty="0" smtClean="0"/>
              <a:t>Korporasi multinasional harus menghasilkan lebih banyak manfaat daripada kerugian bagi negara dimaan mereka beroperasi</a:t>
            </a:r>
          </a:p>
          <a:p>
            <a:pPr lvl="1"/>
            <a:r>
              <a:rPr lang="id-ID" dirty="0" smtClean="0"/>
              <a:t>Dengan kegiatan korporasi multinasional harus memberi kontribusi kepada pembangunan negara dimana mereka beroperasi</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lvl="1"/>
            <a:r>
              <a:rPr lang="id-ID" dirty="0" smtClean="0"/>
              <a:t>Korporasi multinasional harus menghormati Hak Asasi Manusia dari semua karyawan</a:t>
            </a:r>
          </a:p>
          <a:p>
            <a:pPr lvl="1"/>
            <a:r>
              <a:rPr lang="id-ID" dirty="0" smtClean="0"/>
              <a:t>Sejauh kebudayaan setempat tidak melanggar norma2 etis korporasi multinasional harus menghormati kebudayaan lokal itu, bekerja sama dengannya bukan menentangnya</a:t>
            </a:r>
          </a:p>
          <a:p>
            <a:pPr lvl="1"/>
            <a:r>
              <a:rPr lang="id-ID" dirty="0" smtClean="0"/>
              <a:t>Korporasi multinasional harus membayar pajak yang fair</a:t>
            </a:r>
          </a:p>
          <a:p>
            <a:pPr lvl="1"/>
            <a:r>
              <a:rPr lang="id-ID" dirty="0" smtClean="0"/>
              <a:t>Korporasi multinasional harus bekerja sama dengan pemerintah setempat dalam mengembangkan dan menegakkan “background institution” yang tepat</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lvl="1"/>
            <a:r>
              <a:rPr lang="id-ID" dirty="0" smtClean="0"/>
              <a:t>Negara yang memiliki mayoritas saham sebuah perusahaan harus memikul tanggung jawab moral atas kegiatan dan kegagalan perusahaan tsb</a:t>
            </a:r>
          </a:p>
          <a:p>
            <a:pPr lvl="1"/>
            <a:r>
              <a:rPr lang="id-ID" dirty="0" smtClean="0"/>
              <a:t>Jika korporasi multinasional membangun pabrik yang beresiko tinggi, ia wajib menjaga supaya pabrik itu aman dan dioperasikan dengan aman</a:t>
            </a:r>
          </a:p>
          <a:p>
            <a:pPr lvl="1"/>
            <a:r>
              <a:rPr lang="id-ID" dirty="0" smtClean="0"/>
              <a:t>Dalam megalihkan teknologi beresiko tinggi kepada negara berkembang, korporasi multinasonal wajib merancang kembali sebuah teknologi sedemikain rupa, sehingga dapat dipakai dengan aman dalam negara baru yang belum berpengalaman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a:t>
            </a:r>
            <a:endParaRPr lang="id-ID" dirty="0"/>
          </a:p>
        </p:txBody>
      </p:sp>
      <p:sp>
        <p:nvSpPr>
          <p:cNvPr id="3" name="Content Placeholder 2"/>
          <p:cNvSpPr>
            <a:spLocks noGrp="1"/>
          </p:cNvSpPr>
          <p:nvPr>
            <p:ph idx="1"/>
          </p:nvPr>
        </p:nvSpPr>
        <p:spPr/>
        <p:txBody>
          <a:bodyPr/>
          <a:lstStyle/>
          <a:p>
            <a:r>
              <a:rPr lang="id-ID" dirty="0" smtClean="0"/>
              <a:t>Buat makalah tentang aturan dalam perlindungan konsumen di indonesia</a:t>
            </a:r>
          </a:p>
          <a:p>
            <a:r>
              <a:rPr lang="id-ID" dirty="0" smtClean="0"/>
              <a:t>3-5 halaman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Norma2 moral yang umum dalam taraf internasional</a:t>
            </a:r>
          </a:p>
          <a:p>
            <a:r>
              <a:rPr lang="id-ID" dirty="0" smtClean="0"/>
              <a:t>Masalah dumping dalam bisnis internasional</a:t>
            </a:r>
          </a:p>
          <a:p>
            <a:r>
              <a:rPr lang="id-ID" dirty="0" smtClean="0"/>
              <a:t>Aspek2 etis dari korporasi multinasional</a:t>
            </a:r>
          </a:p>
          <a:p>
            <a:r>
              <a:rPr lang="id-ID" smtClean="0"/>
              <a:t>Masalah korupsi pada taraf internasional</a:t>
            </a:r>
          </a:p>
          <a:p>
            <a:pPr>
              <a:buNone/>
            </a:pP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Pasar bebas</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Bisnis zaman dahulu terbatas pada perdagangan, menjadi sarana penting untuk mendekatkan negara2 dan budaya2 yang berlainan</a:t>
            </a:r>
          </a:p>
          <a:p>
            <a:r>
              <a:rPr lang="id-ID" dirty="0" smtClean="0"/>
              <a:t>Perdagangan merupakan faktor penting yang saling mendekatkan antar negara</a:t>
            </a:r>
          </a:p>
          <a:p>
            <a:r>
              <a:rPr lang="id-ID" dirty="0" smtClean="0"/>
              <a:t>Perdagangan global mengakibatkan pasar bebas antar negara yang menjadikan setiap negara merasakan pasang surut ekonomi dunia</a:t>
            </a:r>
          </a:p>
          <a:p>
            <a:r>
              <a:rPr lang="id-ID" dirty="0" smtClean="0"/>
              <a:t>Globalisasi meningkatkan persaudaraan&amp;kesetiakawanan antar negara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Norma2 moral umum dalam taraf internasional</a:t>
            </a:r>
            <a:endParaRPr lang="id-ID" dirty="0"/>
          </a:p>
        </p:txBody>
      </p:sp>
      <p:sp>
        <p:nvSpPr>
          <p:cNvPr id="3" name="Content Placeholder 2"/>
          <p:cNvSpPr>
            <a:spLocks noGrp="1"/>
          </p:cNvSpPr>
          <p:nvPr>
            <p:ph idx="1"/>
          </p:nvPr>
        </p:nvSpPr>
        <p:spPr/>
        <p:txBody>
          <a:bodyPr>
            <a:normAutofit lnSpcReduction="10000"/>
          </a:bodyPr>
          <a:lstStyle/>
          <a:p>
            <a:r>
              <a:rPr lang="id-ID" dirty="0" smtClean="0"/>
              <a:t>1 menyesuaikan diri</a:t>
            </a:r>
          </a:p>
          <a:p>
            <a:pPr lvl="1"/>
            <a:r>
              <a:rPr lang="id-ID" dirty="0" smtClean="0"/>
              <a:t>Dalam hal ini ditekankan bahwa dimanapun kita berada harus menyesuaikan diri dengan keadaan tempat tersebut</a:t>
            </a:r>
          </a:p>
          <a:p>
            <a:pPr lvl="1"/>
            <a:r>
              <a:rPr lang="id-ID" dirty="0" smtClean="0"/>
              <a:t>Norma2 yang kita anut juga harus sesuai dengan norma dimana kita berada</a:t>
            </a:r>
          </a:p>
          <a:p>
            <a:pPr lvl="1"/>
            <a:r>
              <a:rPr lang="id-ID" dirty="0" smtClean="0"/>
              <a:t>Dalam hal bisnis juga harus dilakukan hal yang sama, saat kita bisnis di negara lain, kita juga harus menyesuaikan diri dengan norma dan aturan dalam negara tsb</a:t>
            </a:r>
          </a:p>
          <a:p>
            <a:pPr lvl="1"/>
            <a:r>
              <a:rPr lang="id-ID" dirty="0" smtClean="0"/>
              <a:t>Dimana langit dipijak, disitu langit dijunjung</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2 rigorisme moral</a:t>
            </a:r>
          </a:p>
          <a:p>
            <a:pPr lvl="1"/>
            <a:r>
              <a:rPr lang="id-ID" dirty="0" smtClean="0"/>
              <a:t>Kita harus konsisten dengan norma dimana kita berasal</a:t>
            </a:r>
          </a:p>
          <a:p>
            <a:pPr lvl="1"/>
            <a:r>
              <a:rPr lang="id-ID" dirty="0" smtClean="0"/>
              <a:t>Karena sesuatu yang etis di sebuah negara tidak mungkin menjadi tidak etis di negara lain</a:t>
            </a:r>
          </a:p>
          <a:p>
            <a:pPr lvl="1"/>
            <a:r>
              <a:rPr lang="id-ID" dirty="0" smtClean="0"/>
              <a:t>Hal tsb menjadi sulit misalnya saat menerapkan sistem penggajian</a:t>
            </a:r>
          </a:p>
          <a:p>
            <a:pPr lvl="1"/>
            <a:r>
              <a:rPr lang="id-ID" dirty="0" smtClean="0"/>
              <a:t>Jalan keluarnya kita harus mentaati norma moral etis yang berlaku secara umum disetiap negara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3 imoralisme naif</a:t>
            </a:r>
          </a:p>
          <a:p>
            <a:pPr lvl="1"/>
            <a:r>
              <a:rPr lang="id-ID" dirty="0" smtClean="0"/>
              <a:t>Pandangan ini berpendapat bahwa kita hanya perlu mentaati peraturan hukum yang berlaku di sebuah negara, tanpa memperdulikan norma-norma etis di negara tsb</a:t>
            </a:r>
          </a:p>
          <a:p>
            <a:pPr lvl="1"/>
            <a:r>
              <a:rPr lang="id-ID" dirty="0" smtClean="0"/>
              <a:t>Diangap jika memperhatikan norma moral maka akan merugikan perusahaan</a:t>
            </a:r>
          </a:p>
          <a:p>
            <a:pPr lvl="1"/>
            <a:r>
              <a:rPr lang="id-ID" dirty="0" smtClean="0"/>
              <a:t>Tidak terikat norma moral</a:t>
            </a:r>
          </a:p>
          <a:p>
            <a:pPr lvl="1"/>
            <a:r>
              <a:rPr lang="id-ID" dirty="0" smtClean="0"/>
              <a:t>Solusinya melakukan norma moral yang bersifat universal</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Dumping dalam bisnis internasional</a:t>
            </a:r>
            <a:endParaRPr lang="id-ID" dirty="0"/>
          </a:p>
        </p:txBody>
      </p:sp>
      <p:sp>
        <p:nvSpPr>
          <p:cNvPr id="3" name="Content Placeholder 2"/>
          <p:cNvSpPr>
            <a:spLocks noGrp="1"/>
          </p:cNvSpPr>
          <p:nvPr>
            <p:ph idx="1"/>
          </p:nvPr>
        </p:nvSpPr>
        <p:spPr/>
        <p:txBody>
          <a:bodyPr>
            <a:normAutofit fontScale="92500"/>
          </a:bodyPr>
          <a:lstStyle/>
          <a:p>
            <a:r>
              <a:rPr lang="id-ID" dirty="0" smtClean="0"/>
              <a:t>Dumping adalah menjual produk dalam skala besar ke negara lain yang harganya jauh dibawah harga normal, bahkan sering harganya dibawah biaya produksi</a:t>
            </a:r>
          </a:p>
          <a:p>
            <a:r>
              <a:rPr lang="id-ID" dirty="0" smtClean="0"/>
              <a:t>Hal tersebut menjadi kurang etis karena hal itu tidak sesuai dengan etika pasar bebas, dimana pihak yang akan melakukan bisnis pasar bebas harus mentaati semua peraturan yang ada termasuk peraturan tentang stabilitas harga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Bisnis dalam pasar bebas harus fair</a:t>
            </a:r>
          </a:p>
          <a:p>
            <a:r>
              <a:rPr lang="id-ID" dirty="0" smtClean="0"/>
              <a:t>Tuduhan praktek dumping juga tidak etis sebab tuduhan itu merupakan salah satu jalan melindungi pasar dalam negeri dan memperbaiki posisi penuduh di pasar bebas</a:t>
            </a:r>
          </a:p>
          <a:p>
            <a:r>
              <a:rPr lang="id-ID" dirty="0" smtClean="0"/>
              <a:t>Tuduhan damping sangat sulit dibuktikan sebab harga adalah akumulasi dari berbagai aspek dalam sebuah usaha, antara lain ketersediaan barang, upah dll</a:t>
            </a:r>
          </a:p>
          <a:p>
            <a:r>
              <a:rPr lang="id-ID" dirty="0" smtClean="0"/>
              <a:t>Metode penentuan dumping secara objektif telah dikeluarkan oleh organisasi perdagangan internasional</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Aspek2 etis dalam korporasi multinasional</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Multinasional atau trasnnasional adalah perusahaan yang mempunyai investasi langsung dalam 2 negara atau lebih</a:t>
            </a:r>
          </a:p>
          <a:p>
            <a:r>
              <a:rPr lang="id-ID" dirty="0" smtClean="0"/>
              <a:t>Biasanya perusahaan spt ini mempunyai sistem sebagian perusahaan dimiliki oleh orang setempat tetapi menajeman dan kebijakan bisnis yang umum mengikuti negara asal mereka dan akibat dari kebijakan tsb diatnggung oleh pimpinan pusat</a:t>
            </a:r>
          </a:p>
          <a:p>
            <a:r>
              <a:rPr lang="id-ID" dirty="0" smtClean="0"/>
              <a:t>Bisnis seperti ini mempunyai modal yang sangat besar, beroperasi di beberapa tmpt berbeda&amp;mempunyai mobilitas tinggi serta masalah etis yang kompleks</a:t>
            </a:r>
            <a:endParaRPr lang="id-ID"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58</TotalTime>
  <Words>630</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etika pasar bebas (bisnis internasional)</vt:lpstr>
      <vt:lpstr>Slide 2</vt:lpstr>
      <vt:lpstr>Pasar bebas</vt:lpstr>
      <vt:lpstr>Norma2 moral umum dalam taraf internasional</vt:lpstr>
      <vt:lpstr>Slide 5</vt:lpstr>
      <vt:lpstr>Slide 6</vt:lpstr>
      <vt:lpstr>Dumping dalam bisnis internasional</vt:lpstr>
      <vt:lpstr>Slide 8</vt:lpstr>
      <vt:lpstr>Aspek2 etis dalam korporasi multinasional</vt:lpstr>
      <vt:lpstr>Slide 10</vt:lpstr>
      <vt:lpstr>Slide 11</vt:lpstr>
      <vt:lpstr>Slide 12</vt:lpstr>
      <vt:lpstr>Tugas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pasar bebas (bisnis internasional)</dc:title>
  <dc:creator>dayat</dc:creator>
  <cp:lastModifiedBy>dayat</cp:lastModifiedBy>
  <cp:revision>10</cp:revision>
  <dcterms:created xsi:type="dcterms:W3CDTF">2016-03-22T01:41:35Z</dcterms:created>
  <dcterms:modified xsi:type="dcterms:W3CDTF">2016-05-25T00:42:16Z</dcterms:modified>
</cp:coreProperties>
</file>