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D047D-0D1D-4D57-AF56-37D214F8BA5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DF1C5989-3B61-4574-BDA5-145975874603}">
      <dgm:prSet phldrT="[Text]"/>
      <dgm:spPr/>
      <dgm:t>
        <a:bodyPr/>
        <a:lstStyle/>
        <a:p>
          <a:r>
            <a:rPr lang="id-ID" dirty="0" smtClean="0"/>
            <a:t>Analisa Teknikal</a:t>
          </a:r>
          <a:endParaRPr lang="id-ID" dirty="0"/>
        </a:p>
      </dgm:t>
    </dgm:pt>
    <dgm:pt modelId="{2D6584F9-42F8-4137-972A-812E573AB330}" type="parTrans" cxnId="{E864D9D9-33CF-4665-9162-2186246FF048}">
      <dgm:prSet/>
      <dgm:spPr/>
      <dgm:t>
        <a:bodyPr/>
        <a:lstStyle/>
        <a:p>
          <a:endParaRPr lang="id-ID"/>
        </a:p>
      </dgm:t>
    </dgm:pt>
    <dgm:pt modelId="{61F00030-528B-421D-A6F8-2B17DD77B594}" type="sibTrans" cxnId="{E864D9D9-33CF-4665-9162-2186246FF048}">
      <dgm:prSet/>
      <dgm:spPr/>
      <dgm:t>
        <a:bodyPr/>
        <a:lstStyle/>
        <a:p>
          <a:endParaRPr lang="id-ID"/>
        </a:p>
      </dgm:t>
    </dgm:pt>
    <dgm:pt modelId="{AFD024AE-4B2A-4D8D-90C2-2EC7483D6AD9}">
      <dgm:prSet phldrT="[Text]"/>
      <dgm:spPr/>
      <dgm:t>
        <a:bodyPr/>
        <a:lstStyle/>
        <a:p>
          <a:r>
            <a:rPr lang="id-ID" dirty="0" smtClean="0"/>
            <a:t>Analisa Klasik/Subyektif</a:t>
          </a:r>
          <a:endParaRPr lang="id-ID" dirty="0"/>
        </a:p>
      </dgm:t>
    </dgm:pt>
    <dgm:pt modelId="{51C14B22-0F0F-4C87-896F-865C3E5A7C9C}" type="parTrans" cxnId="{1EBCBCAD-1E41-4D09-8ABF-2455A051DB18}">
      <dgm:prSet/>
      <dgm:spPr/>
      <dgm:t>
        <a:bodyPr/>
        <a:lstStyle/>
        <a:p>
          <a:endParaRPr lang="id-ID"/>
        </a:p>
      </dgm:t>
    </dgm:pt>
    <dgm:pt modelId="{CCA97C96-D9C7-4F6E-B59F-54484E4A762F}" type="sibTrans" cxnId="{1EBCBCAD-1E41-4D09-8ABF-2455A051DB18}">
      <dgm:prSet/>
      <dgm:spPr/>
      <dgm:t>
        <a:bodyPr/>
        <a:lstStyle/>
        <a:p>
          <a:endParaRPr lang="id-ID"/>
        </a:p>
      </dgm:t>
    </dgm:pt>
    <dgm:pt modelId="{FB3D72B4-9964-4827-8ABD-FF92217744BF}">
      <dgm:prSet phldrT="[Text]"/>
      <dgm:spPr/>
      <dgm:t>
        <a:bodyPr/>
        <a:lstStyle/>
        <a:p>
          <a:r>
            <a:rPr lang="id-ID" dirty="0" smtClean="0"/>
            <a:t>Lines</a:t>
          </a:r>
        </a:p>
        <a:p>
          <a:r>
            <a:rPr lang="id-ID" dirty="0" smtClean="0"/>
            <a:t>Study</a:t>
          </a:r>
          <a:endParaRPr lang="id-ID" dirty="0"/>
        </a:p>
      </dgm:t>
    </dgm:pt>
    <dgm:pt modelId="{BBD48A85-F0E9-473F-911C-7964D2F83C90}" type="parTrans" cxnId="{D5E01F35-068F-4883-9419-88475F3ADD9D}">
      <dgm:prSet/>
      <dgm:spPr/>
      <dgm:t>
        <a:bodyPr/>
        <a:lstStyle/>
        <a:p>
          <a:endParaRPr lang="id-ID"/>
        </a:p>
      </dgm:t>
    </dgm:pt>
    <dgm:pt modelId="{98475309-5752-47BC-932C-EE958D355FB4}" type="sibTrans" cxnId="{D5E01F35-068F-4883-9419-88475F3ADD9D}">
      <dgm:prSet/>
      <dgm:spPr/>
      <dgm:t>
        <a:bodyPr/>
        <a:lstStyle/>
        <a:p>
          <a:endParaRPr lang="id-ID"/>
        </a:p>
      </dgm:t>
    </dgm:pt>
    <dgm:pt modelId="{CB3FDE5F-C81B-4AFB-BF38-5F3DE2D202DC}">
      <dgm:prSet phldrT="[Text]"/>
      <dgm:spPr/>
      <dgm:t>
        <a:bodyPr/>
        <a:lstStyle/>
        <a:p>
          <a:r>
            <a:rPr lang="id-ID" dirty="0" smtClean="0"/>
            <a:t>Chart </a:t>
          </a:r>
        </a:p>
        <a:p>
          <a:r>
            <a:rPr lang="id-ID" dirty="0" smtClean="0"/>
            <a:t>Patern</a:t>
          </a:r>
          <a:endParaRPr lang="id-ID" dirty="0"/>
        </a:p>
      </dgm:t>
    </dgm:pt>
    <dgm:pt modelId="{A70B5C73-BAED-4AD6-A989-2EE20639C08B}" type="parTrans" cxnId="{E75E21E4-2283-46F9-9E3A-2AAD7B161646}">
      <dgm:prSet/>
      <dgm:spPr/>
      <dgm:t>
        <a:bodyPr/>
        <a:lstStyle/>
        <a:p>
          <a:endParaRPr lang="id-ID"/>
        </a:p>
      </dgm:t>
    </dgm:pt>
    <dgm:pt modelId="{906042AC-2BEC-4C25-BA7E-E79DBA3AB84A}" type="sibTrans" cxnId="{E75E21E4-2283-46F9-9E3A-2AAD7B161646}">
      <dgm:prSet/>
      <dgm:spPr/>
      <dgm:t>
        <a:bodyPr/>
        <a:lstStyle/>
        <a:p>
          <a:endParaRPr lang="id-ID"/>
        </a:p>
      </dgm:t>
    </dgm:pt>
    <dgm:pt modelId="{321E4191-ED2C-4186-8DEE-DA9180201BF3}">
      <dgm:prSet phldrT="[Text]"/>
      <dgm:spPr/>
      <dgm:t>
        <a:bodyPr/>
        <a:lstStyle/>
        <a:p>
          <a:r>
            <a:rPr lang="id-ID" dirty="0" smtClean="0"/>
            <a:t>Analisa Modern/Mechanical</a:t>
          </a:r>
          <a:endParaRPr lang="id-ID" dirty="0"/>
        </a:p>
      </dgm:t>
    </dgm:pt>
    <dgm:pt modelId="{862187B3-CF57-4672-987B-372584FA12B1}" type="parTrans" cxnId="{86C08300-DA13-441F-873A-3C7FF65D0476}">
      <dgm:prSet/>
      <dgm:spPr/>
      <dgm:t>
        <a:bodyPr/>
        <a:lstStyle/>
        <a:p>
          <a:endParaRPr lang="id-ID"/>
        </a:p>
      </dgm:t>
    </dgm:pt>
    <dgm:pt modelId="{7ED9ED1D-C6C2-4A22-B0ED-575B96905421}" type="sibTrans" cxnId="{86C08300-DA13-441F-873A-3C7FF65D0476}">
      <dgm:prSet/>
      <dgm:spPr/>
      <dgm:t>
        <a:bodyPr/>
        <a:lstStyle/>
        <a:p>
          <a:endParaRPr lang="id-ID"/>
        </a:p>
      </dgm:t>
    </dgm:pt>
    <dgm:pt modelId="{A6091FE5-7456-4617-85BE-5661F4F35EDC}">
      <dgm:prSet phldrT="[Text]"/>
      <dgm:spPr/>
      <dgm:t>
        <a:bodyPr/>
        <a:lstStyle/>
        <a:p>
          <a:r>
            <a:rPr lang="id-ID" dirty="0" smtClean="0"/>
            <a:t>Tren</a:t>
          </a:r>
        </a:p>
        <a:p>
          <a:r>
            <a:rPr lang="id-ID" dirty="0" smtClean="0"/>
            <a:t>following</a:t>
          </a:r>
          <a:endParaRPr lang="id-ID" dirty="0"/>
        </a:p>
      </dgm:t>
    </dgm:pt>
    <dgm:pt modelId="{FA15E42D-8CAB-48B7-A1F5-A429975B026E}" type="parTrans" cxnId="{CC8C8C89-50A8-4C21-A0AA-A796FEC5DE61}">
      <dgm:prSet/>
      <dgm:spPr/>
      <dgm:t>
        <a:bodyPr/>
        <a:lstStyle/>
        <a:p>
          <a:endParaRPr lang="id-ID"/>
        </a:p>
      </dgm:t>
    </dgm:pt>
    <dgm:pt modelId="{6BF891D4-D827-402F-861B-CEAE3A99DA7E}" type="sibTrans" cxnId="{CC8C8C89-50A8-4C21-A0AA-A796FEC5DE61}">
      <dgm:prSet/>
      <dgm:spPr/>
      <dgm:t>
        <a:bodyPr/>
        <a:lstStyle/>
        <a:p>
          <a:endParaRPr lang="id-ID"/>
        </a:p>
      </dgm:t>
    </dgm:pt>
    <dgm:pt modelId="{DC819CF6-C7A3-4DBF-B2E2-81DB4A247A01}">
      <dgm:prSet phldrT="[Text]"/>
      <dgm:spPr/>
      <dgm:t>
        <a:bodyPr/>
        <a:lstStyle/>
        <a:p>
          <a:r>
            <a:rPr lang="id-ID" dirty="0" smtClean="0"/>
            <a:t>Oscilator</a:t>
          </a:r>
          <a:endParaRPr lang="id-ID" dirty="0"/>
        </a:p>
      </dgm:t>
    </dgm:pt>
    <dgm:pt modelId="{BDC55567-0913-4284-BB45-71F308E78E95}" type="parTrans" cxnId="{4A73C5F9-B28C-402C-BD9D-1B5A2892D36C}">
      <dgm:prSet/>
      <dgm:spPr/>
      <dgm:t>
        <a:bodyPr/>
        <a:lstStyle/>
        <a:p>
          <a:endParaRPr lang="id-ID"/>
        </a:p>
      </dgm:t>
    </dgm:pt>
    <dgm:pt modelId="{44761E19-3071-41D5-B960-9213CFE9B441}" type="sibTrans" cxnId="{4A73C5F9-B28C-402C-BD9D-1B5A2892D36C}">
      <dgm:prSet/>
      <dgm:spPr/>
      <dgm:t>
        <a:bodyPr/>
        <a:lstStyle/>
        <a:p>
          <a:endParaRPr lang="id-ID"/>
        </a:p>
      </dgm:t>
    </dgm:pt>
    <dgm:pt modelId="{6A15317A-02E5-4E20-A8F3-7F99129AB238}">
      <dgm:prSet phldrT="[Text]"/>
      <dgm:spPr/>
      <dgm:t>
        <a:bodyPr/>
        <a:lstStyle/>
        <a:p>
          <a:r>
            <a:rPr lang="id-ID" dirty="0" smtClean="0"/>
            <a:t>Lain-lain</a:t>
          </a:r>
          <a:endParaRPr lang="id-ID" dirty="0"/>
        </a:p>
      </dgm:t>
    </dgm:pt>
    <dgm:pt modelId="{31150486-D394-49FC-A9FC-3F1FDF6ED7AC}" type="parTrans" cxnId="{66454131-5A3B-4A82-A473-B9388B95768A}">
      <dgm:prSet/>
      <dgm:spPr/>
      <dgm:t>
        <a:bodyPr/>
        <a:lstStyle/>
        <a:p>
          <a:endParaRPr lang="id-ID"/>
        </a:p>
      </dgm:t>
    </dgm:pt>
    <dgm:pt modelId="{A3D92EF2-994F-49DD-BEDE-A6F4D431A38E}" type="sibTrans" cxnId="{66454131-5A3B-4A82-A473-B9388B95768A}">
      <dgm:prSet/>
      <dgm:spPr/>
      <dgm:t>
        <a:bodyPr/>
        <a:lstStyle/>
        <a:p>
          <a:endParaRPr lang="id-ID"/>
        </a:p>
      </dgm:t>
    </dgm:pt>
    <dgm:pt modelId="{AF96726D-004C-49A4-A7CF-0CB5218A6078}" type="pres">
      <dgm:prSet presAssocID="{62ED047D-0D1D-4D57-AF56-37D214F8BA5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BD87BD-804B-4AE1-8C07-469A45A64B12}" type="pres">
      <dgm:prSet presAssocID="{DF1C5989-3B61-4574-BDA5-145975874603}" presName="hierRoot1" presStyleCnt="0"/>
      <dgm:spPr/>
    </dgm:pt>
    <dgm:pt modelId="{49DA3D1F-2021-4F99-A292-F38AA8E711B7}" type="pres">
      <dgm:prSet presAssocID="{DF1C5989-3B61-4574-BDA5-145975874603}" presName="composite" presStyleCnt="0"/>
      <dgm:spPr/>
    </dgm:pt>
    <dgm:pt modelId="{E618C16A-1CFC-490A-A746-21F4E74ED41E}" type="pres">
      <dgm:prSet presAssocID="{DF1C5989-3B61-4574-BDA5-145975874603}" presName="background" presStyleLbl="node0" presStyleIdx="0" presStyleCnt="1"/>
      <dgm:spPr/>
    </dgm:pt>
    <dgm:pt modelId="{8D5C2FF7-3E42-4904-95B0-CAD1F1162799}" type="pres">
      <dgm:prSet presAssocID="{DF1C5989-3B61-4574-BDA5-14597587460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48EC9BF-1994-488F-BF8D-1659B98433A2}" type="pres">
      <dgm:prSet presAssocID="{DF1C5989-3B61-4574-BDA5-145975874603}" presName="hierChild2" presStyleCnt="0"/>
      <dgm:spPr/>
    </dgm:pt>
    <dgm:pt modelId="{DB567AA1-364D-48CA-99B7-0FC6A7780237}" type="pres">
      <dgm:prSet presAssocID="{51C14B22-0F0F-4C87-896F-865C3E5A7C9C}" presName="Name10" presStyleLbl="parChTrans1D2" presStyleIdx="0" presStyleCnt="2"/>
      <dgm:spPr/>
    </dgm:pt>
    <dgm:pt modelId="{70B7FEC3-3623-4B42-98EA-9CED05F9554B}" type="pres">
      <dgm:prSet presAssocID="{AFD024AE-4B2A-4D8D-90C2-2EC7483D6AD9}" presName="hierRoot2" presStyleCnt="0"/>
      <dgm:spPr/>
    </dgm:pt>
    <dgm:pt modelId="{A6A8822B-6736-4123-B277-1490A83990F7}" type="pres">
      <dgm:prSet presAssocID="{AFD024AE-4B2A-4D8D-90C2-2EC7483D6AD9}" presName="composite2" presStyleCnt="0"/>
      <dgm:spPr/>
    </dgm:pt>
    <dgm:pt modelId="{2F406A2F-DF34-4E77-BBA4-B1B29CCFFF76}" type="pres">
      <dgm:prSet presAssocID="{AFD024AE-4B2A-4D8D-90C2-2EC7483D6AD9}" presName="background2" presStyleLbl="node2" presStyleIdx="0" presStyleCnt="2"/>
      <dgm:spPr/>
    </dgm:pt>
    <dgm:pt modelId="{F2A63B79-6DD1-46BE-8B5D-30E0F2FD9FB4}" type="pres">
      <dgm:prSet presAssocID="{AFD024AE-4B2A-4D8D-90C2-2EC7483D6A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4971064-056A-4505-85F5-FE2C0FA78054}" type="pres">
      <dgm:prSet presAssocID="{AFD024AE-4B2A-4D8D-90C2-2EC7483D6AD9}" presName="hierChild3" presStyleCnt="0"/>
      <dgm:spPr/>
    </dgm:pt>
    <dgm:pt modelId="{1960A486-80AE-4B76-BDB8-FFA06DB5A0ED}" type="pres">
      <dgm:prSet presAssocID="{BBD48A85-F0E9-473F-911C-7964D2F83C90}" presName="Name17" presStyleLbl="parChTrans1D3" presStyleIdx="0" presStyleCnt="5"/>
      <dgm:spPr/>
    </dgm:pt>
    <dgm:pt modelId="{C535CE5D-FA66-44E1-976C-C14D150FF46C}" type="pres">
      <dgm:prSet presAssocID="{FB3D72B4-9964-4827-8ABD-FF92217744BF}" presName="hierRoot3" presStyleCnt="0"/>
      <dgm:spPr/>
    </dgm:pt>
    <dgm:pt modelId="{A6FE9D1D-8EBD-42A1-9E36-3D697AD64727}" type="pres">
      <dgm:prSet presAssocID="{FB3D72B4-9964-4827-8ABD-FF92217744BF}" presName="composite3" presStyleCnt="0"/>
      <dgm:spPr/>
    </dgm:pt>
    <dgm:pt modelId="{CFC5D298-A219-4985-B0FF-51AB66C9B723}" type="pres">
      <dgm:prSet presAssocID="{FB3D72B4-9964-4827-8ABD-FF92217744BF}" presName="background3" presStyleLbl="node3" presStyleIdx="0" presStyleCnt="5"/>
      <dgm:spPr/>
    </dgm:pt>
    <dgm:pt modelId="{A1419D41-4FC7-42AF-920D-C4CFFD0921D2}" type="pres">
      <dgm:prSet presAssocID="{FB3D72B4-9964-4827-8ABD-FF92217744BF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72A8CF7-D3B2-4C31-A8B7-7D0ED69F3C64}" type="pres">
      <dgm:prSet presAssocID="{FB3D72B4-9964-4827-8ABD-FF92217744BF}" presName="hierChild4" presStyleCnt="0"/>
      <dgm:spPr/>
    </dgm:pt>
    <dgm:pt modelId="{D12380DF-7E14-49B0-A3F5-1C79FF59E616}" type="pres">
      <dgm:prSet presAssocID="{A70B5C73-BAED-4AD6-A989-2EE20639C08B}" presName="Name17" presStyleLbl="parChTrans1D3" presStyleIdx="1" presStyleCnt="5"/>
      <dgm:spPr/>
    </dgm:pt>
    <dgm:pt modelId="{CF156770-1A4A-4E7E-8B96-77D316D99B51}" type="pres">
      <dgm:prSet presAssocID="{CB3FDE5F-C81B-4AFB-BF38-5F3DE2D202DC}" presName="hierRoot3" presStyleCnt="0"/>
      <dgm:spPr/>
    </dgm:pt>
    <dgm:pt modelId="{5B166360-BAE5-4E1C-A0C2-28EC351A984A}" type="pres">
      <dgm:prSet presAssocID="{CB3FDE5F-C81B-4AFB-BF38-5F3DE2D202DC}" presName="composite3" presStyleCnt="0"/>
      <dgm:spPr/>
    </dgm:pt>
    <dgm:pt modelId="{851C1BE2-D7D2-407F-9033-97E3D30FF9E8}" type="pres">
      <dgm:prSet presAssocID="{CB3FDE5F-C81B-4AFB-BF38-5F3DE2D202DC}" presName="background3" presStyleLbl="node3" presStyleIdx="1" presStyleCnt="5"/>
      <dgm:spPr/>
    </dgm:pt>
    <dgm:pt modelId="{59A4AAF0-9B1B-463B-8851-B31B327966E6}" type="pres">
      <dgm:prSet presAssocID="{CB3FDE5F-C81B-4AFB-BF38-5F3DE2D202DC}" presName="text3" presStyleLbl="fgAcc3" presStyleIdx="1" presStyleCnt="5">
        <dgm:presLayoutVars>
          <dgm:chPref val="3"/>
        </dgm:presLayoutVars>
      </dgm:prSet>
      <dgm:spPr/>
    </dgm:pt>
    <dgm:pt modelId="{142B8478-63D4-4DE7-8916-DFEC6F4B1BBA}" type="pres">
      <dgm:prSet presAssocID="{CB3FDE5F-C81B-4AFB-BF38-5F3DE2D202DC}" presName="hierChild4" presStyleCnt="0"/>
      <dgm:spPr/>
    </dgm:pt>
    <dgm:pt modelId="{95AE478F-0037-46C8-8AD2-A5E5D439848E}" type="pres">
      <dgm:prSet presAssocID="{862187B3-CF57-4672-987B-372584FA12B1}" presName="Name10" presStyleLbl="parChTrans1D2" presStyleIdx="1" presStyleCnt="2"/>
      <dgm:spPr/>
    </dgm:pt>
    <dgm:pt modelId="{C465CAAF-FDEE-4144-83CB-B6B40144D123}" type="pres">
      <dgm:prSet presAssocID="{321E4191-ED2C-4186-8DEE-DA9180201BF3}" presName="hierRoot2" presStyleCnt="0"/>
      <dgm:spPr/>
    </dgm:pt>
    <dgm:pt modelId="{C0DEAAD1-8AE2-467C-BBF1-1C3572A95264}" type="pres">
      <dgm:prSet presAssocID="{321E4191-ED2C-4186-8DEE-DA9180201BF3}" presName="composite2" presStyleCnt="0"/>
      <dgm:spPr/>
    </dgm:pt>
    <dgm:pt modelId="{21C8EF43-27D1-4AB0-8C40-0C068CFC6CD0}" type="pres">
      <dgm:prSet presAssocID="{321E4191-ED2C-4186-8DEE-DA9180201BF3}" presName="background2" presStyleLbl="node2" presStyleIdx="1" presStyleCnt="2"/>
      <dgm:spPr/>
    </dgm:pt>
    <dgm:pt modelId="{D6CCD6CB-5021-4426-A645-40AD62415852}" type="pres">
      <dgm:prSet presAssocID="{321E4191-ED2C-4186-8DEE-DA9180201BF3}" presName="text2" presStyleLbl="fgAcc2" presStyleIdx="1" presStyleCnt="2">
        <dgm:presLayoutVars>
          <dgm:chPref val="3"/>
        </dgm:presLayoutVars>
      </dgm:prSet>
      <dgm:spPr/>
    </dgm:pt>
    <dgm:pt modelId="{5F896F88-9CA5-4353-9F54-97421CA76CF3}" type="pres">
      <dgm:prSet presAssocID="{321E4191-ED2C-4186-8DEE-DA9180201BF3}" presName="hierChild3" presStyleCnt="0"/>
      <dgm:spPr/>
    </dgm:pt>
    <dgm:pt modelId="{CAD133A9-9426-4329-8FEA-238A6A5EAD44}" type="pres">
      <dgm:prSet presAssocID="{FA15E42D-8CAB-48B7-A1F5-A429975B026E}" presName="Name17" presStyleLbl="parChTrans1D3" presStyleIdx="2" presStyleCnt="5"/>
      <dgm:spPr/>
    </dgm:pt>
    <dgm:pt modelId="{25B951C5-42C5-4175-A40C-B3EE3250652A}" type="pres">
      <dgm:prSet presAssocID="{A6091FE5-7456-4617-85BE-5661F4F35EDC}" presName="hierRoot3" presStyleCnt="0"/>
      <dgm:spPr/>
    </dgm:pt>
    <dgm:pt modelId="{B45A9948-B108-44D6-97CE-D50F9466C84D}" type="pres">
      <dgm:prSet presAssocID="{A6091FE5-7456-4617-85BE-5661F4F35EDC}" presName="composite3" presStyleCnt="0"/>
      <dgm:spPr/>
    </dgm:pt>
    <dgm:pt modelId="{4401630A-D7A9-46B6-9E59-2FBC1212972E}" type="pres">
      <dgm:prSet presAssocID="{A6091FE5-7456-4617-85BE-5661F4F35EDC}" presName="background3" presStyleLbl="node3" presStyleIdx="2" presStyleCnt="5"/>
      <dgm:spPr/>
    </dgm:pt>
    <dgm:pt modelId="{1F2E2E9C-72E2-4A01-9ABE-7EBA0D6BABAB}" type="pres">
      <dgm:prSet presAssocID="{A6091FE5-7456-4617-85BE-5661F4F35EDC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834A98C-A43E-48C0-8EBA-A3E65F6A35D6}" type="pres">
      <dgm:prSet presAssocID="{A6091FE5-7456-4617-85BE-5661F4F35EDC}" presName="hierChild4" presStyleCnt="0"/>
      <dgm:spPr/>
    </dgm:pt>
    <dgm:pt modelId="{55652E6D-D72C-4B16-A522-5C260E65D9CC}" type="pres">
      <dgm:prSet presAssocID="{BDC55567-0913-4284-BB45-71F308E78E95}" presName="Name17" presStyleLbl="parChTrans1D3" presStyleIdx="3" presStyleCnt="5"/>
      <dgm:spPr/>
    </dgm:pt>
    <dgm:pt modelId="{986372C1-48E0-4383-970D-518BAEC23B44}" type="pres">
      <dgm:prSet presAssocID="{DC819CF6-C7A3-4DBF-B2E2-81DB4A247A01}" presName="hierRoot3" presStyleCnt="0"/>
      <dgm:spPr/>
    </dgm:pt>
    <dgm:pt modelId="{7A9B8DD9-4079-4AA8-AEB5-0662CBB4B7C1}" type="pres">
      <dgm:prSet presAssocID="{DC819CF6-C7A3-4DBF-B2E2-81DB4A247A01}" presName="composite3" presStyleCnt="0"/>
      <dgm:spPr/>
    </dgm:pt>
    <dgm:pt modelId="{10CD5DBC-1C71-49A9-9924-AA1124B618C0}" type="pres">
      <dgm:prSet presAssocID="{DC819CF6-C7A3-4DBF-B2E2-81DB4A247A01}" presName="background3" presStyleLbl="node3" presStyleIdx="3" presStyleCnt="5"/>
      <dgm:spPr/>
    </dgm:pt>
    <dgm:pt modelId="{6D0B072F-048B-4851-A4DB-00E62DA79C27}" type="pres">
      <dgm:prSet presAssocID="{DC819CF6-C7A3-4DBF-B2E2-81DB4A247A01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E8A4A81-197F-4B6B-90AE-64B1361FAF0F}" type="pres">
      <dgm:prSet presAssocID="{DC819CF6-C7A3-4DBF-B2E2-81DB4A247A01}" presName="hierChild4" presStyleCnt="0"/>
      <dgm:spPr/>
    </dgm:pt>
    <dgm:pt modelId="{FAD03860-63FC-4879-B1F3-8851B4ABD048}" type="pres">
      <dgm:prSet presAssocID="{31150486-D394-49FC-A9FC-3F1FDF6ED7AC}" presName="Name17" presStyleLbl="parChTrans1D3" presStyleIdx="4" presStyleCnt="5"/>
      <dgm:spPr/>
    </dgm:pt>
    <dgm:pt modelId="{CDBC2945-5A63-40A7-9B3B-927C9B496A8D}" type="pres">
      <dgm:prSet presAssocID="{6A15317A-02E5-4E20-A8F3-7F99129AB238}" presName="hierRoot3" presStyleCnt="0"/>
      <dgm:spPr/>
    </dgm:pt>
    <dgm:pt modelId="{049FF7D2-7359-479D-B71C-92CDC9C75C9D}" type="pres">
      <dgm:prSet presAssocID="{6A15317A-02E5-4E20-A8F3-7F99129AB238}" presName="composite3" presStyleCnt="0"/>
      <dgm:spPr/>
    </dgm:pt>
    <dgm:pt modelId="{D4DEABE3-0EF7-45B6-A80D-10C955DB42BC}" type="pres">
      <dgm:prSet presAssocID="{6A15317A-02E5-4E20-A8F3-7F99129AB238}" presName="background3" presStyleLbl="node3" presStyleIdx="4" presStyleCnt="5"/>
      <dgm:spPr/>
    </dgm:pt>
    <dgm:pt modelId="{442AB349-556E-43A7-891A-DC516B5BD268}" type="pres">
      <dgm:prSet presAssocID="{6A15317A-02E5-4E20-A8F3-7F99129AB238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283343B-5596-4370-BE51-3D6AFCA87692}" type="pres">
      <dgm:prSet presAssocID="{6A15317A-02E5-4E20-A8F3-7F99129AB238}" presName="hierChild4" presStyleCnt="0"/>
      <dgm:spPr/>
    </dgm:pt>
  </dgm:ptLst>
  <dgm:cxnLst>
    <dgm:cxn modelId="{E55D6F3A-BB53-40E5-87BC-A43097B96E9B}" type="presOf" srcId="{862187B3-CF57-4672-987B-372584FA12B1}" destId="{95AE478F-0037-46C8-8AD2-A5E5D439848E}" srcOrd="0" destOrd="0" presId="urn:microsoft.com/office/officeart/2005/8/layout/hierarchy1"/>
    <dgm:cxn modelId="{FFA25DB7-44B3-4A94-8D37-904748DC7132}" type="presOf" srcId="{CB3FDE5F-C81B-4AFB-BF38-5F3DE2D202DC}" destId="{59A4AAF0-9B1B-463B-8851-B31B327966E6}" srcOrd="0" destOrd="0" presId="urn:microsoft.com/office/officeart/2005/8/layout/hierarchy1"/>
    <dgm:cxn modelId="{4A73C5F9-B28C-402C-BD9D-1B5A2892D36C}" srcId="{321E4191-ED2C-4186-8DEE-DA9180201BF3}" destId="{DC819CF6-C7A3-4DBF-B2E2-81DB4A247A01}" srcOrd="1" destOrd="0" parTransId="{BDC55567-0913-4284-BB45-71F308E78E95}" sibTransId="{44761E19-3071-41D5-B960-9213CFE9B441}"/>
    <dgm:cxn modelId="{A7BB423F-FB65-4AEA-99E7-0435937F302F}" type="presOf" srcId="{A6091FE5-7456-4617-85BE-5661F4F35EDC}" destId="{1F2E2E9C-72E2-4A01-9ABE-7EBA0D6BABAB}" srcOrd="0" destOrd="0" presId="urn:microsoft.com/office/officeart/2005/8/layout/hierarchy1"/>
    <dgm:cxn modelId="{E864D9D9-33CF-4665-9162-2186246FF048}" srcId="{62ED047D-0D1D-4D57-AF56-37D214F8BA56}" destId="{DF1C5989-3B61-4574-BDA5-145975874603}" srcOrd="0" destOrd="0" parTransId="{2D6584F9-42F8-4137-972A-812E573AB330}" sibTransId="{61F00030-528B-421D-A6F8-2B17DD77B594}"/>
    <dgm:cxn modelId="{4CA736F4-19CB-4EFA-88C6-5754E1E6744C}" type="presOf" srcId="{DF1C5989-3B61-4574-BDA5-145975874603}" destId="{8D5C2FF7-3E42-4904-95B0-CAD1F1162799}" srcOrd="0" destOrd="0" presId="urn:microsoft.com/office/officeart/2005/8/layout/hierarchy1"/>
    <dgm:cxn modelId="{CC8C8C89-50A8-4C21-A0AA-A796FEC5DE61}" srcId="{321E4191-ED2C-4186-8DEE-DA9180201BF3}" destId="{A6091FE5-7456-4617-85BE-5661F4F35EDC}" srcOrd="0" destOrd="0" parTransId="{FA15E42D-8CAB-48B7-A1F5-A429975B026E}" sibTransId="{6BF891D4-D827-402F-861B-CEAE3A99DA7E}"/>
    <dgm:cxn modelId="{66454131-5A3B-4A82-A473-B9388B95768A}" srcId="{321E4191-ED2C-4186-8DEE-DA9180201BF3}" destId="{6A15317A-02E5-4E20-A8F3-7F99129AB238}" srcOrd="2" destOrd="0" parTransId="{31150486-D394-49FC-A9FC-3F1FDF6ED7AC}" sibTransId="{A3D92EF2-994F-49DD-BEDE-A6F4D431A38E}"/>
    <dgm:cxn modelId="{EF46961B-A5CB-42DA-9E75-B9808FD8F348}" type="presOf" srcId="{DC819CF6-C7A3-4DBF-B2E2-81DB4A247A01}" destId="{6D0B072F-048B-4851-A4DB-00E62DA79C27}" srcOrd="0" destOrd="0" presId="urn:microsoft.com/office/officeart/2005/8/layout/hierarchy1"/>
    <dgm:cxn modelId="{FDFB1C57-2B38-4A6F-9232-F4D78FE437E4}" type="presOf" srcId="{6A15317A-02E5-4E20-A8F3-7F99129AB238}" destId="{442AB349-556E-43A7-891A-DC516B5BD268}" srcOrd="0" destOrd="0" presId="urn:microsoft.com/office/officeart/2005/8/layout/hierarchy1"/>
    <dgm:cxn modelId="{B6FBFCB7-1590-4F01-AEBE-833FEA8F2930}" type="presOf" srcId="{51C14B22-0F0F-4C87-896F-865C3E5A7C9C}" destId="{DB567AA1-364D-48CA-99B7-0FC6A7780237}" srcOrd="0" destOrd="0" presId="urn:microsoft.com/office/officeart/2005/8/layout/hierarchy1"/>
    <dgm:cxn modelId="{4056C2DB-E8BA-4461-89B6-0F71662FD582}" type="presOf" srcId="{FB3D72B4-9964-4827-8ABD-FF92217744BF}" destId="{A1419D41-4FC7-42AF-920D-C4CFFD0921D2}" srcOrd="0" destOrd="0" presId="urn:microsoft.com/office/officeart/2005/8/layout/hierarchy1"/>
    <dgm:cxn modelId="{FA6221E1-1204-4A6C-8333-468AFA8CDA87}" type="presOf" srcId="{BBD48A85-F0E9-473F-911C-7964D2F83C90}" destId="{1960A486-80AE-4B76-BDB8-FFA06DB5A0ED}" srcOrd="0" destOrd="0" presId="urn:microsoft.com/office/officeart/2005/8/layout/hierarchy1"/>
    <dgm:cxn modelId="{1FF48758-4AFA-40BF-8C68-B7FC076433AB}" type="presOf" srcId="{A70B5C73-BAED-4AD6-A989-2EE20639C08B}" destId="{D12380DF-7E14-49B0-A3F5-1C79FF59E616}" srcOrd="0" destOrd="0" presId="urn:microsoft.com/office/officeart/2005/8/layout/hierarchy1"/>
    <dgm:cxn modelId="{A3B05AFD-7492-49EE-9572-D15D44A5460B}" type="presOf" srcId="{321E4191-ED2C-4186-8DEE-DA9180201BF3}" destId="{D6CCD6CB-5021-4426-A645-40AD62415852}" srcOrd="0" destOrd="0" presId="urn:microsoft.com/office/officeart/2005/8/layout/hierarchy1"/>
    <dgm:cxn modelId="{5058DE99-8B1B-49AF-A7BE-68467666DA8F}" type="presOf" srcId="{31150486-D394-49FC-A9FC-3F1FDF6ED7AC}" destId="{FAD03860-63FC-4879-B1F3-8851B4ABD048}" srcOrd="0" destOrd="0" presId="urn:microsoft.com/office/officeart/2005/8/layout/hierarchy1"/>
    <dgm:cxn modelId="{6701DD2E-7CD4-4D51-ABDD-2814BF52F557}" type="presOf" srcId="{FA15E42D-8CAB-48B7-A1F5-A429975B026E}" destId="{CAD133A9-9426-4329-8FEA-238A6A5EAD44}" srcOrd="0" destOrd="0" presId="urn:microsoft.com/office/officeart/2005/8/layout/hierarchy1"/>
    <dgm:cxn modelId="{A0FED43E-06B9-4D75-BCE2-4DDF9AA94476}" type="presOf" srcId="{62ED047D-0D1D-4D57-AF56-37D214F8BA56}" destId="{AF96726D-004C-49A4-A7CF-0CB5218A6078}" srcOrd="0" destOrd="0" presId="urn:microsoft.com/office/officeart/2005/8/layout/hierarchy1"/>
    <dgm:cxn modelId="{1EBCBCAD-1E41-4D09-8ABF-2455A051DB18}" srcId="{DF1C5989-3B61-4574-BDA5-145975874603}" destId="{AFD024AE-4B2A-4D8D-90C2-2EC7483D6AD9}" srcOrd="0" destOrd="0" parTransId="{51C14B22-0F0F-4C87-896F-865C3E5A7C9C}" sibTransId="{CCA97C96-D9C7-4F6E-B59F-54484E4A762F}"/>
    <dgm:cxn modelId="{C86D6953-4D1B-4E96-8B4F-8EA2F7368AE3}" type="presOf" srcId="{BDC55567-0913-4284-BB45-71F308E78E95}" destId="{55652E6D-D72C-4B16-A522-5C260E65D9CC}" srcOrd="0" destOrd="0" presId="urn:microsoft.com/office/officeart/2005/8/layout/hierarchy1"/>
    <dgm:cxn modelId="{D77D4F01-C893-48CC-B612-0002EA3EF6BB}" type="presOf" srcId="{AFD024AE-4B2A-4D8D-90C2-2EC7483D6AD9}" destId="{F2A63B79-6DD1-46BE-8B5D-30E0F2FD9FB4}" srcOrd="0" destOrd="0" presId="urn:microsoft.com/office/officeart/2005/8/layout/hierarchy1"/>
    <dgm:cxn modelId="{E75E21E4-2283-46F9-9E3A-2AAD7B161646}" srcId="{AFD024AE-4B2A-4D8D-90C2-2EC7483D6AD9}" destId="{CB3FDE5F-C81B-4AFB-BF38-5F3DE2D202DC}" srcOrd="1" destOrd="0" parTransId="{A70B5C73-BAED-4AD6-A989-2EE20639C08B}" sibTransId="{906042AC-2BEC-4C25-BA7E-E79DBA3AB84A}"/>
    <dgm:cxn modelId="{86C08300-DA13-441F-873A-3C7FF65D0476}" srcId="{DF1C5989-3B61-4574-BDA5-145975874603}" destId="{321E4191-ED2C-4186-8DEE-DA9180201BF3}" srcOrd="1" destOrd="0" parTransId="{862187B3-CF57-4672-987B-372584FA12B1}" sibTransId="{7ED9ED1D-C6C2-4A22-B0ED-575B96905421}"/>
    <dgm:cxn modelId="{D5E01F35-068F-4883-9419-88475F3ADD9D}" srcId="{AFD024AE-4B2A-4D8D-90C2-2EC7483D6AD9}" destId="{FB3D72B4-9964-4827-8ABD-FF92217744BF}" srcOrd="0" destOrd="0" parTransId="{BBD48A85-F0E9-473F-911C-7964D2F83C90}" sibTransId="{98475309-5752-47BC-932C-EE958D355FB4}"/>
    <dgm:cxn modelId="{DB03F3DA-73F6-4AF8-ADEB-8F9359E5B31F}" type="presParOf" srcId="{AF96726D-004C-49A4-A7CF-0CB5218A6078}" destId="{25BD87BD-804B-4AE1-8C07-469A45A64B12}" srcOrd="0" destOrd="0" presId="urn:microsoft.com/office/officeart/2005/8/layout/hierarchy1"/>
    <dgm:cxn modelId="{647CE3F5-81AA-49D5-93B7-990F741BC8BB}" type="presParOf" srcId="{25BD87BD-804B-4AE1-8C07-469A45A64B12}" destId="{49DA3D1F-2021-4F99-A292-F38AA8E711B7}" srcOrd="0" destOrd="0" presId="urn:microsoft.com/office/officeart/2005/8/layout/hierarchy1"/>
    <dgm:cxn modelId="{C46AF655-6479-43E3-9F93-1FBAEA14D1ED}" type="presParOf" srcId="{49DA3D1F-2021-4F99-A292-F38AA8E711B7}" destId="{E618C16A-1CFC-490A-A746-21F4E74ED41E}" srcOrd="0" destOrd="0" presId="urn:microsoft.com/office/officeart/2005/8/layout/hierarchy1"/>
    <dgm:cxn modelId="{DEB4AA53-CB92-4959-9C85-571374C5B8C5}" type="presParOf" srcId="{49DA3D1F-2021-4F99-A292-F38AA8E711B7}" destId="{8D5C2FF7-3E42-4904-95B0-CAD1F1162799}" srcOrd="1" destOrd="0" presId="urn:microsoft.com/office/officeart/2005/8/layout/hierarchy1"/>
    <dgm:cxn modelId="{67ED96E7-AAAF-43D1-B372-31572B10D876}" type="presParOf" srcId="{25BD87BD-804B-4AE1-8C07-469A45A64B12}" destId="{748EC9BF-1994-488F-BF8D-1659B98433A2}" srcOrd="1" destOrd="0" presId="urn:microsoft.com/office/officeart/2005/8/layout/hierarchy1"/>
    <dgm:cxn modelId="{01479001-8D6B-4795-9116-49D8544928F2}" type="presParOf" srcId="{748EC9BF-1994-488F-BF8D-1659B98433A2}" destId="{DB567AA1-364D-48CA-99B7-0FC6A7780237}" srcOrd="0" destOrd="0" presId="urn:microsoft.com/office/officeart/2005/8/layout/hierarchy1"/>
    <dgm:cxn modelId="{9ECA0D40-3428-40CA-90EF-5B1C5131CA2C}" type="presParOf" srcId="{748EC9BF-1994-488F-BF8D-1659B98433A2}" destId="{70B7FEC3-3623-4B42-98EA-9CED05F9554B}" srcOrd="1" destOrd="0" presId="urn:microsoft.com/office/officeart/2005/8/layout/hierarchy1"/>
    <dgm:cxn modelId="{68B9118E-1A24-43EE-8802-67F5CC57EB73}" type="presParOf" srcId="{70B7FEC3-3623-4B42-98EA-9CED05F9554B}" destId="{A6A8822B-6736-4123-B277-1490A83990F7}" srcOrd="0" destOrd="0" presId="urn:microsoft.com/office/officeart/2005/8/layout/hierarchy1"/>
    <dgm:cxn modelId="{33D7F4EA-BD5C-418E-815E-248F7759A02E}" type="presParOf" srcId="{A6A8822B-6736-4123-B277-1490A83990F7}" destId="{2F406A2F-DF34-4E77-BBA4-B1B29CCFFF76}" srcOrd="0" destOrd="0" presId="urn:microsoft.com/office/officeart/2005/8/layout/hierarchy1"/>
    <dgm:cxn modelId="{04E10ADE-DD89-4709-B1D3-43CD7A5733EC}" type="presParOf" srcId="{A6A8822B-6736-4123-B277-1490A83990F7}" destId="{F2A63B79-6DD1-46BE-8B5D-30E0F2FD9FB4}" srcOrd="1" destOrd="0" presId="urn:microsoft.com/office/officeart/2005/8/layout/hierarchy1"/>
    <dgm:cxn modelId="{2F29F495-480D-4618-A76B-4C33FA7E90ED}" type="presParOf" srcId="{70B7FEC3-3623-4B42-98EA-9CED05F9554B}" destId="{D4971064-056A-4505-85F5-FE2C0FA78054}" srcOrd="1" destOrd="0" presId="urn:microsoft.com/office/officeart/2005/8/layout/hierarchy1"/>
    <dgm:cxn modelId="{09E26F89-B59B-4A2F-80FB-7F2B3562E2CD}" type="presParOf" srcId="{D4971064-056A-4505-85F5-FE2C0FA78054}" destId="{1960A486-80AE-4B76-BDB8-FFA06DB5A0ED}" srcOrd="0" destOrd="0" presId="urn:microsoft.com/office/officeart/2005/8/layout/hierarchy1"/>
    <dgm:cxn modelId="{989EF66B-854B-4723-B652-3D752FD71942}" type="presParOf" srcId="{D4971064-056A-4505-85F5-FE2C0FA78054}" destId="{C535CE5D-FA66-44E1-976C-C14D150FF46C}" srcOrd="1" destOrd="0" presId="urn:microsoft.com/office/officeart/2005/8/layout/hierarchy1"/>
    <dgm:cxn modelId="{89D9FDEF-4669-4015-8B49-B1EA8FCEDCA4}" type="presParOf" srcId="{C535CE5D-FA66-44E1-976C-C14D150FF46C}" destId="{A6FE9D1D-8EBD-42A1-9E36-3D697AD64727}" srcOrd="0" destOrd="0" presId="urn:microsoft.com/office/officeart/2005/8/layout/hierarchy1"/>
    <dgm:cxn modelId="{BE4EE08B-4982-4989-B003-CB43961225E9}" type="presParOf" srcId="{A6FE9D1D-8EBD-42A1-9E36-3D697AD64727}" destId="{CFC5D298-A219-4985-B0FF-51AB66C9B723}" srcOrd="0" destOrd="0" presId="urn:microsoft.com/office/officeart/2005/8/layout/hierarchy1"/>
    <dgm:cxn modelId="{A241D735-A1C3-438B-BF41-FDED6A55D4AF}" type="presParOf" srcId="{A6FE9D1D-8EBD-42A1-9E36-3D697AD64727}" destId="{A1419D41-4FC7-42AF-920D-C4CFFD0921D2}" srcOrd="1" destOrd="0" presId="urn:microsoft.com/office/officeart/2005/8/layout/hierarchy1"/>
    <dgm:cxn modelId="{1C2ACD82-C9C2-4182-8953-4DE99ECC2B04}" type="presParOf" srcId="{C535CE5D-FA66-44E1-976C-C14D150FF46C}" destId="{972A8CF7-D3B2-4C31-A8B7-7D0ED69F3C64}" srcOrd="1" destOrd="0" presId="urn:microsoft.com/office/officeart/2005/8/layout/hierarchy1"/>
    <dgm:cxn modelId="{C1E44C4F-04C5-41DA-AA29-1A88CF3FB61D}" type="presParOf" srcId="{D4971064-056A-4505-85F5-FE2C0FA78054}" destId="{D12380DF-7E14-49B0-A3F5-1C79FF59E616}" srcOrd="2" destOrd="0" presId="urn:microsoft.com/office/officeart/2005/8/layout/hierarchy1"/>
    <dgm:cxn modelId="{C973E274-A00D-4918-96E3-928709DD724D}" type="presParOf" srcId="{D4971064-056A-4505-85F5-FE2C0FA78054}" destId="{CF156770-1A4A-4E7E-8B96-77D316D99B51}" srcOrd="3" destOrd="0" presId="urn:microsoft.com/office/officeart/2005/8/layout/hierarchy1"/>
    <dgm:cxn modelId="{6FED3986-B27C-4DFC-AD39-1B15E12CEFF2}" type="presParOf" srcId="{CF156770-1A4A-4E7E-8B96-77D316D99B51}" destId="{5B166360-BAE5-4E1C-A0C2-28EC351A984A}" srcOrd="0" destOrd="0" presId="urn:microsoft.com/office/officeart/2005/8/layout/hierarchy1"/>
    <dgm:cxn modelId="{1B6AE56A-C98D-48CD-9D72-39F163F8E692}" type="presParOf" srcId="{5B166360-BAE5-4E1C-A0C2-28EC351A984A}" destId="{851C1BE2-D7D2-407F-9033-97E3D30FF9E8}" srcOrd="0" destOrd="0" presId="urn:microsoft.com/office/officeart/2005/8/layout/hierarchy1"/>
    <dgm:cxn modelId="{5898F1DE-3C54-4DED-A3F5-E579EEB6B799}" type="presParOf" srcId="{5B166360-BAE5-4E1C-A0C2-28EC351A984A}" destId="{59A4AAF0-9B1B-463B-8851-B31B327966E6}" srcOrd="1" destOrd="0" presId="urn:microsoft.com/office/officeart/2005/8/layout/hierarchy1"/>
    <dgm:cxn modelId="{63F41A0B-407C-40DB-BDC4-B67F88C82F0D}" type="presParOf" srcId="{CF156770-1A4A-4E7E-8B96-77D316D99B51}" destId="{142B8478-63D4-4DE7-8916-DFEC6F4B1BBA}" srcOrd="1" destOrd="0" presId="urn:microsoft.com/office/officeart/2005/8/layout/hierarchy1"/>
    <dgm:cxn modelId="{EC3B7326-0A2B-45BD-B820-DCEE9953BBE0}" type="presParOf" srcId="{748EC9BF-1994-488F-BF8D-1659B98433A2}" destId="{95AE478F-0037-46C8-8AD2-A5E5D439848E}" srcOrd="2" destOrd="0" presId="urn:microsoft.com/office/officeart/2005/8/layout/hierarchy1"/>
    <dgm:cxn modelId="{115D183B-63D7-4B2A-9F8D-D99F087BD1A0}" type="presParOf" srcId="{748EC9BF-1994-488F-BF8D-1659B98433A2}" destId="{C465CAAF-FDEE-4144-83CB-B6B40144D123}" srcOrd="3" destOrd="0" presId="urn:microsoft.com/office/officeart/2005/8/layout/hierarchy1"/>
    <dgm:cxn modelId="{CEAD74E7-676D-4628-A3E5-09240FC759E0}" type="presParOf" srcId="{C465CAAF-FDEE-4144-83CB-B6B40144D123}" destId="{C0DEAAD1-8AE2-467C-BBF1-1C3572A95264}" srcOrd="0" destOrd="0" presId="urn:microsoft.com/office/officeart/2005/8/layout/hierarchy1"/>
    <dgm:cxn modelId="{A0987A63-763F-4410-BCFF-5402727C389C}" type="presParOf" srcId="{C0DEAAD1-8AE2-467C-BBF1-1C3572A95264}" destId="{21C8EF43-27D1-4AB0-8C40-0C068CFC6CD0}" srcOrd="0" destOrd="0" presId="urn:microsoft.com/office/officeart/2005/8/layout/hierarchy1"/>
    <dgm:cxn modelId="{F8BE025D-CD4B-4A26-A9A5-BDBE69CB5518}" type="presParOf" srcId="{C0DEAAD1-8AE2-467C-BBF1-1C3572A95264}" destId="{D6CCD6CB-5021-4426-A645-40AD62415852}" srcOrd="1" destOrd="0" presId="urn:microsoft.com/office/officeart/2005/8/layout/hierarchy1"/>
    <dgm:cxn modelId="{4D3D03C0-50C4-47BB-B233-3C257611152C}" type="presParOf" srcId="{C465CAAF-FDEE-4144-83CB-B6B40144D123}" destId="{5F896F88-9CA5-4353-9F54-97421CA76CF3}" srcOrd="1" destOrd="0" presId="urn:microsoft.com/office/officeart/2005/8/layout/hierarchy1"/>
    <dgm:cxn modelId="{69178E9E-D89E-4B13-A1AF-1AEFD11E2B0C}" type="presParOf" srcId="{5F896F88-9CA5-4353-9F54-97421CA76CF3}" destId="{CAD133A9-9426-4329-8FEA-238A6A5EAD44}" srcOrd="0" destOrd="0" presId="urn:microsoft.com/office/officeart/2005/8/layout/hierarchy1"/>
    <dgm:cxn modelId="{4A5499DE-195E-47EA-AEBA-B7066B8C032E}" type="presParOf" srcId="{5F896F88-9CA5-4353-9F54-97421CA76CF3}" destId="{25B951C5-42C5-4175-A40C-B3EE3250652A}" srcOrd="1" destOrd="0" presId="urn:microsoft.com/office/officeart/2005/8/layout/hierarchy1"/>
    <dgm:cxn modelId="{A046F5B2-EAB5-4C73-8EB0-9C7786DFFB3A}" type="presParOf" srcId="{25B951C5-42C5-4175-A40C-B3EE3250652A}" destId="{B45A9948-B108-44D6-97CE-D50F9466C84D}" srcOrd="0" destOrd="0" presId="urn:microsoft.com/office/officeart/2005/8/layout/hierarchy1"/>
    <dgm:cxn modelId="{BC13ED14-C742-49E4-A1E1-0C3B7FDCFA18}" type="presParOf" srcId="{B45A9948-B108-44D6-97CE-D50F9466C84D}" destId="{4401630A-D7A9-46B6-9E59-2FBC1212972E}" srcOrd="0" destOrd="0" presId="urn:microsoft.com/office/officeart/2005/8/layout/hierarchy1"/>
    <dgm:cxn modelId="{4DDF0FE9-B99E-4D32-B7AF-27874FCF16F0}" type="presParOf" srcId="{B45A9948-B108-44D6-97CE-D50F9466C84D}" destId="{1F2E2E9C-72E2-4A01-9ABE-7EBA0D6BABAB}" srcOrd="1" destOrd="0" presId="urn:microsoft.com/office/officeart/2005/8/layout/hierarchy1"/>
    <dgm:cxn modelId="{68000D64-9CB7-48AC-879B-6B8CC516F2D8}" type="presParOf" srcId="{25B951C5-42C5-4175-A40C-B3EE3250652A}" destId="{2834A98C-A43E-48C0-8EBA-A3E65F6A35D6}" srcOrd="1" destOrd="0" presId="urn:microsoft.com/office/officeart/2005/8/layout/hierarchy1"/>
    <dgm:cxn modelId="{EE48C3F4-236F-4A37-8A36-B9CC6E688070}" type="presParOf" srcId="{5F896F88-9CA5-4353-9F54-97421CA76CF3}" destId="{55652E6D-D72C-4B16-A522-5C260E65D9CC}" srcOrd="2" destOrd="0" presId="urn:microsoft.com/office/officeart/2005/8/layout/hierarchy1"/>
    <dgm:cxn modelId="{8F9E6C20-BD93-4AF4-BC05-EA9DCA55374D}" type="presParOf" srcId="{5F896F88-9CA5-4353-9F54-97421CA76CF3}" destId="{986372C1-48E0-4383-970D-518BAEC23B44}" srcOrd="3" destOrd="0" presId="urn:microsoft.com/office/officeart/2005/8/layout/hierarchy1"/>
    <dgm:cxn modelId="{B2C15AED-2060-421D-8923-263585418474}" type="presParOf" srcId="{986372C1-48E0-4383-970D-518BAEC23B44}" destId="{7A9B8DD9-4079-4AA8-AEB5-0662CBB4B7C1}" srcOrd="0" destOrd="0" presId="urn:microsoft.com/office/officeart/2005/8/layout/hierarchy1"/>
    <dgm:cxn modelId="{52CD588E-2C46-4DC0-A296-9956ABD1B36F}" type="presParOf" srcId="{7A9B8DD9-4079-4AA8-AEB5-0662CBB4B7C1}" destId="{10CD5DBC-1C71-49A9-9924-AA1124B618C0}" srcOrd="0" destOrd="0" presId="urn:microsoft.com/office/officeart/2005/8/layout/hierarchy1"/>
    <dgm:cxn modelId="{8403C3B7-C950-44EC-8E3B-5B47DF0E0A56}" type="presParOf" srcId="{7A9B8DD9-4079-4AA8-AEB5-0662CBB4B7C1}" destId="{6D0B072F-048B-4851-A4DB-00E62DA79C27}" srcOrd="1" destOrd="0" presId="urn:microsoft.com/office/officeart/2005/8/layout/hierarchy1"/>
    <dgm:cxn modelId="{2F1E0628-DB01-4DF3-8409-957A8456A7B4}" type="presParOf" srcId="{986372C1-48E0-4383-970D-518BAEC23B44}" destId="{0E8A4A81-197F-4B6B-90AE-64B1361FAF0F}" srcOrd="1" destOrd="0" presId="urn:microsoft.com/office/officeart/2005/8/layout/hierarchy1"/>
    <dgm:cxn modelId="{58E63448-6197-4DE8-B656-2DBA0DF3146E}" type="presParOf" srcId="{5F896F88-9CA5-4353-9F54-97421CA76CF3}" destId="{FAD03860-63FC-4879-B1F3-8851B4ABD048}" srcOrd="4" destOrd="0" presId="urn:microsoft.com/office/officeart/2005/8/layout/hierarchy1"/>
    <dgm:cxn modelId="{C6825E7B-BE4C-46A0-AACC-2D1886FBC2D3}" type="presParOf" srcId="{5F896F88-9CA5-4353-9F54-97421CA76CF3}" destId="{CDBC2945-5A63-40A7-9B3B-927C9B496A8D}" srcOrd="5" destOrd="0" presId="urn:microsoft.com/office/officeart/2005/8/layout/hierarchy1"/>
    <dgm:cxn modelId="{07283C60-6394-4DD1-B00D-C580BC175196}" type="presParOf" srcId="{CDBC2945-5A63-40A7-9B3B-927C9B496A8D}" destId="{049FF7D2-7359-479D-B71C-92CDC9C75C9D}" srcOrd="0" destOrd="0" presId="urn:microsoft.com/office/officeart/2005/8/layout/hierarchy1"/>
    <dgm:cxn modelId="{72A46CC0-8AE8-462B-B940-01D7723F2A68}" type="presParOf" srcId="{049FF7D2-7359-479D-B71C-92CDC9C75C9D}" destId="{D4DEABE3-0EF7-45B6-A80D-10C955DB42BC}" srcOrd="0" destOrd="0" presId="urn:microsoft.com/office/officeart/2005/8/layout/hierarchy1"/>
    <dgm:cxn modelId="{CCA96692-7B71-43E9-BB79-599343CDE368}" type="presParOf" srcId="{049FF7D2-7359-479D-B71C-92CDC9C75C9D}" destId="{442AB349-556E-43A7-891A-DC516B5BD268}" srcOrd="1" destOrd="0" presId="urn:microsoft.com/office/officeart/2005/8/layout/hierarchy1"/>
    <dgm:cxn modelId="{113EED10-813B-4A21-AA4B-F1F62DBFE809}" type="presParOf" srcId="{CDBC2945-5A63-40A7-9B3B-927C9B496A8D}" destId="{3283343B-5596-4370-BE51-3D6AFCA8769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03860-63FC-4879-B1F3-8851B4ABD048}">
      <dsp:nvSpPr>
        <dsp:cNvPr id="0" name=""/>
        <dsp:cNvSpPr/>
      </dsp:nvSpPr>
      <dsp:spPr>
        <a:xfrm>
          <a:off x="5713906" y="2557563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1675254" y="271657"/>
              </a:lnTo>
              <a:lnTo>
                <a:pt x="1675254" y="3986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52E6D-D72C-4B16-A522-5C260E65D9CC}">
      <dsp:nvSpPr>
        <dsp:cNvPr id="0" name=""/>
        <dsp:cNvSpPr/>
      </dsp:nvSpPr>
      <dsp:spPr>
        <a:xfrm>
          <a:off x="5668186" y="2557563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133A9-9426-4329-8FEA-238A6A5EAD44}">
      <dsp:nvSpPr>
        <dsp:cNvPr id="0" name=""/>
        <dsp:cNvSpPr/>
      </dsp:nvSpPr>
      <dsp:spPr>
        <a:xfrm>
          <a:off x="4038652" y="2557563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1675254" y="0"/>
              </a:moveTo>
              <a:lnTo>
                <a:pt x="1675254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E478F-0037-46C8-8AD2-A5E5D439848E}">
      <dsp:nvSpPr>
        <dsp:cNvPr id="0" name=""/>
        <dsp:cNvSpPr/>
      </dsp:nvSpPr>
      <dsp:spPr>
        <a:xfrm>
          <a:off x="3619838" y="1288558"/>
          <a:ext cx="2094067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2094067" y="271657"/>
              </a:lnTo>
              <a:lnTo>
                <a:pt x="2094067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380DF-7E14-49B0-A3F5-1C79FF59E616}">
      <dsp:nvSpPr>
        <dsp:cNvPr id="0" name=""/>
        <dsp:cNvSpPr/>
      </dsp:nvSpPr>
      <dsp:spPr>
        <a:xfrm>
          <a:off x="1525771" y="2557563"/>
          <a:ext cx="837627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837627" y="271657"/>
              </a:lnTo>
              <a:lnTo>
                <a:pt x="837627" y="3986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60A486-80AE-4B76-BDB8-FFA06DB5A0ED}">
      <dsp:nvSpPr>
        <dsp:cNvPr id="0" name=""/>
        <dsp:cNvSpPr/>
      </dsp:nvSpPr>
      <dsp:spPr>
        <a:xfrm>
          <a:off x="688144" y="2557563"/>
          <a:ext cx="837627" cy="398634"/>
        </a:xfrm>
        <a:custGeom>
          <a:avLst/>
          <a:gdLst/>
          <a:ahLst/>
          <a:cxnLst/>
          <a:rect l="0" t="0" r="0" b="0"/>
          <a:pathLst>
            <a:path>
              <a:moveTo>
                <a:pt x="837627" y="0"/>
              </a:moveTo>
              <a:lnTo>
                <a:pt x="837627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567AA1-364D-48CA-99B7-0FC6A7780237}">
      <dsp:nvSpPr>
        <dsp:cNvPr id="0" name=""/>
        <dsp:cNvSpPr/>
      </dsp:nvSpPr>
      <dsp:spPr>
        <a:xfrm>
          <a:off x="1525771" y="1288558"/>
          <a:ext cx="2094067" cy="398634"/>
        </a:xfrm>
        <a:custGeom>
          <a:avLst/>
          <a:gdLst/>
          <a:ahLst/>
          <a:cxnLst/>
          <a:rect l="0" t="0" r="0" b="0"/>
          <a:pathLst>
            <a:path>
              <a:moveTo>
                <a:pt x="2094067" y="0"/>
              </a:moveTo>
              <a:lnTo>
                <a:pt x="2094067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8C16A-1CFC-490A-A746-21F4E74ED41E}">
      <dsp:nvSpPr>
        <dsp:cNvPr id="0" name=""/>
        <dsp:cNvSpPr/>
      </dsp:nvSpPr>
      <dsp:spPr>
        <a:xfrm>
          <a:off x="2934507" y="418187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C2FF7-3E42-4904-95B0-CAD1F1162799}">
      <dsp:nvSpPr>
        <dsp:cNvPr id="0" name=""/>
        <dsp:cNvSpPr/>
      </dsp:nvSpPr>
      <dsp:spPr>
        <a:xfrm>
          <a:off x="3086803" y="562868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Analisa Teknikal</a:t>
          </a:r>
          <a:endParaRPr lang="id-ID" sz="1000" kern="1200" dirty="0"/>
        </a:p>
      </dsp:txBody>
      <dsp:txXfrm>
        <a:off x="3112295" y="588360"/>
        <a:ext cx="1319678" cy="819386"/>
      </dsp:txXfrm>
    </dsp:sp>
    <dsp:sp modelId="{2F406A2F-DF34-4E77-BBA4-B1B29CCFFF76}">
      <dsp:nvSpPr>
        <dsp:cNvPr id="0" name=""/>
        <dsp:cNvSpPr/>
      </dsp:nvSpPr>
      <dsp:spPr>
        <a:xfrm>
          <a:off x="840439" y="1687192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A63B79-6DD1-46BE-8B5D-30E0F2FD9FB4}">
      <dsp:nvSpPr>
        <dsp:cNvPr id="0" name=""/>
        <dsp:cNvSpPr/>
      </dsp:nvSpPr>
      <dsp:spPr>
        <a:xfrm>
          <a:off x="992735" y="1831873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Analisa Klasik/Subyektif</a:t>
          </a:r>
          <a:endParaRPr lang="id-ID" sz="1000" kern="1200" dirty="0"/>
        </a:p>
      </dsp:txBody>
      <dsp:txXfrm>
        <a:off x="1018227" y="1857365"/>
        <a:ext cx="1319678" cy="819386"/>
      </dsp:txXfrm>
    </dsp:sp>
    <dsp:sp modelId="{CFC5D298-A219-4985-B0FF-51AB66C9B723}">
      <dsp:nvSpPr>
        <dsp:cNvPr id="0" name=""/>
        <dsp:cNvSpPr/>
      </dsp:nvSpPr>
      <dsp:spPr>
        <a:xfrm>
          <a:off x="2812" y="2956197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419D41-4FC7-42AF-920D-C4CFFD0921D2}">
      <dsp:nvSpPr>
        <dsp:cNvPr id="0" name=""/>
        <dsp:cNvSpPr/>
      </dsp:nvSpPr>
      <dsp:spPr>
        <a:xfrm>
          <a:off x="155108" y="3100878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Lines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Study</a:t>
          </a:r>
          <a:endParaRPr lang="id-ID" sz="1000" kern="1200" dirty="0"/>
        </a:p>
      </dsp:txBody>
      <dsp:txXfrm>
        <a:off x="180600" y="3126370"/>
        <a:ext cx="1319678" cy="819386"/>
      </dsp:txXfrm>
    </dsp:sp>
    <dsp:sp modelId="{851C1BE2-D7D2-407F-9033-97E3D30FF9E8}">
      <dsp:nvSpPr>
        <dsp:cNvPr id="0" name=""/>
        <dsp:cNvSpPr/>
      </dsp:nvSpPr>
      <dsp:spPr>
        <a:xfrm>
          <a:off x="1678066" y="2956197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A4AAF0-9B1B-463B-8851-B31B327966E6}">
      <dsp:nvSpPr>
        <dsp:cNvPr id="0" name=""/>
        <dsp:cNvSpPr/>
      </dsp:nvSpPr>
      <dsp:spPr>
        <a:xfrm>
          <a:off x="1830362" y="3100878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Chart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Patern</a:t>
          </a:r>
          <a:endParaRPr lang="id-ID" sz="1000" kern="1200" dirty="0"/>
        </a:p>
      </dsp:txBody>
      <dsp:txXfrm>
        <a:off x="1855854" y="3126370"/>
        <a:ext cx="1319678" cy="819386"/>
      </dsp:txXfrm>
    </dsp:sp>
    <dsp:sp modelId="{21C8EF43-27D1-4AB0-8C40-0C068CFC6CD0}">
      <dsp:nvSpPr>
        <dsp:cNvPr id="0" name=""/>
        <dsp:cNvSpPr/>
      </dsp:nvSpPr>
      <dsp:spPr>
        <a:xfrm>
          <a:off x="5028574" y="1687192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CD6CB-5021-4426-A645-40AD62415852}">
      <dsp:nvSpPr>
        <dsp:cNvPr id="0" name=""/>
        <dsp:cNvSpPr/>
      </dsp:nvSpPr>
      <dsp:spPr>
        <a:xfrm>
          <a:off x="5180870" y="1831873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Analisa Modern/Mechanical</a:t>
          </a:r>
          <a:endParaRPr lang="id-ID" sz="1000" kern="1200" dirty="0"/>
        </a:p>
      </dsp:txBody>
      <dsp:txXfrm>
        <a:off x="5206362" y="1857365"/>
        <a:ext cx="1319678" cy="819386"/>
      </dsp:txXfrm>
    </dsp:sp>
    <dsp:sp modelId="{4401630A-D7A9-46B6-9E59-2FBC1212972E}">
      <dsp:nvSpPr>
        <dsp:cNvPr id="0" name=""/>
        <dsp:cNvSpPr/>
      </dsp:nvSpPr>
      <dsp:spPr>
        <a:xfrm>
          <a:off x="3353320" y="2956197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2E2E9C-72E2-4A01-9ABE-7EBA0D6BABAB}">
      <dsp:nvSpPr>
        <dsp:cNvPr id="0" name=""/>
        <dsp:cNvSpPr/>
      </dsp:nvSpPr>
      <dsp:spPr>
        <a:xfrm>
          <a:off x="3505616" y="3100878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Tren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following</a:t>
          </a:r>
          <a:endParaRPr lang="id-ID" sz="1000" kern="1200" dirty="0"/>
        </a:p>
      </dsp:txBody>
      <dsp:txXfrm>
        <a:off x="3531108" y="3126370"/>
        <a:ext cx="1319678" cy="819386"/>
      </dsp:txXfrm>
    </dsp:sp>
    <dsp:sp modelId="{10CD5DBC-1C71-49A9-9924-AA1124B618C0}">
      <dsp:nvSpPr>
        <dsp:cNvPr id="0" name=""/>
        <dsp:cNvSpPr/>
      </dsp:nvSpPr>
      <dsp:spPr>
        <a:xfrm>
          <a:off x="5028574" y="2956197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B072F-048B-4851-A4DB-00E62DA79C27}">
      <dsp:nvSpPr>
        <dsp:cNvPr id="0" name=""/>
        <dsp:cNvSpPr/>
      </dsp:nvSpPr>
      <dsp:spPr>
        <a:xfrm>
          <a:off x="5180870" y="3100878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Oscilator</a:t>
          </a:r>
          <a:endParaRPr lang="id-ID" sz="1000" kern="1200" dirty="0"/>
        </a:p>
      </dsp:txBody>
      <dsp:txXfrm>
        <a:off x="5206362" y="3126370"/>
        <a:ext cx="1319678" cy="819386"/>
      </dsp:txXfrm>
    </dsp:sp>
    <dsp:sp modelId="{D4DEABE3-0EF7-45B6-A80D-10C955DB42BC}">
      <dsp:nvSpPr>
        <dsp:cNvPr id="0" name=""/>
        <dsp:cNvSpPr/>
      </dsp:nvSpPr>
      <dsp:spPr>
        <a:xfrm>
          <a:off x="6703828" y="2956197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AB349-556E-43A7-891A-DC516B5BD268}">
      <dsp:nvSpPr>
        <dsp:cNvPr id="0" name=""/>
        <dsp:cNvSpPr/>
      </dsp:nvSpPr>
      <dsp:spPr>
        <a:xfrm>
          <a:off x="6856124" y="3100878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Lain-lain</a:t>
          </a:r>
          <a:endParaRPr lang="id-ID" sz="1000" kern="1200" dirty="0"/>
        </a:p>
      </dsp:txBody>
      <dsp:txXfrm>
        <a:off x="6881616" y="3126370"/>
        <a:ext cx="1319678" cy="819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00B8-3482-4A3E-91BE-7B316505C64F}" type="datetimeFigureOut">
              <a:rPr lang="id-ID" smtClean="0"/>
              <a:t>28/05/2013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5298-0AD4-4DBD-916F-452EA86A0B98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00B8-3482-4A3E-91BE-7B316505C64F}" type="datetimeFigureOut">
              <a:rPr lang="id-ID" smtClean="0"/>
              <a:t>28/05/2013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5298-0AD4-4DBD-916F-452EA86A0B9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00B8-3482-4A3E-91BE-7B316505C64F}" type="datetimeFigureOut">
              <a:rPr lang="id-ID" smtClean="0"/>
              <a:t>28/05/2013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5298-0AD4-4DBD-916F-452EA86A0B9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00B8-3482-4A3E-91BE-7B316505C64F}" type="datetimeFigureOut">
              <a:rPr lang="id-ID" smtClean="0"/>
              <a:t>28/05/2013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5298-0AD4-4DBD-916F-452EA86A0B9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00B8-3482-4A3E-91BE-7B316505C64F}" type="datetimeFigureOut">
              <a:rPr lang="id-ID" smtClean="0"/>
              <a:t>28/05/2013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5298-0AD4-4DBD-916F-452EA86A0B98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00B8-3482-4A3E-91BE-7B316505C64F}" type="datetimeFigureOut">
              <a:rPr lang="id-ID" smtClean="0"/>
              <a:t>28/05/2013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5298-0AD4-4DBD-916F-452EA86A0B9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00B8-3482-4A3E-91BE-7B316505C64F}" type="datetimeFigureOut">
              <a:rPr lang="id-ID" smtClean="0"/>
              <a:t>28/05/2013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5298-0AD4-4DBD-916F-452EA86A0B9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00B8-3482-4A3E-91BE-7B316505C64F}" type="datetimeFigureOut">
              <a:rPr lang="id-ID" smtClean="0"/>
              <a:t>28/05/2013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5298-0AD4-4DBD-916F-452EA86A0B9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00B8-3482-4A3E-91BE-7B316505C64F}" type="datetimeFigureOut">
              <a:rPr lang="id-ID" smtClean="0"/>
              <a:t>28/05/2013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5298-0AD4-4DBD-916F-452EA86A0B9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00B8-3482-4A3E-91BE-7B316505C64F}" type="datetimeFigureOut">
              <a:rPr lang="id-ID" smtClean="0"/>
              <a:t>28/05/2013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5298-0AD4-4DBD-916F-452EA86A0B9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00B8-3482-4A3E-91BE-7B316505C64F}" type="datetimeFigureOut">
              <a:rPr lang="id-ID" smtClean="0"/>
              <a:t>28/05/2013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885298-0AD4-4DBD-916F-452EA86A0B98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B100B8-3482-4A3E-91BE-7B316505C64F}" type="datetimeFigureOut">
              <a:rPr lang="id-ID" smtClean="0"/>
              <a:t>28/05/2013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885298-0AD4-4DBD-916F-452EA86A0B98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ANALISIS TEKNIKAL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3599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20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Analisis</a:t>
            </a:r>
            <a:r>
              <a:rPr lang="en-US" b="1" spc="20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b="1" spc="20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Teknikal</a:t>
            </a:r>
            <a:r>
              <a:rPr lang="en-US" b="1" spc="20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Modern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Faktor</a:t>
            </a:r>
            <a:r>
              <a:rPr lang="en-US" dirty="0"/>
              <a:t> lain yang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teknikal</a:t>
            </a:r>
            <a:r>
              <a:rPr lang="en-US" dirty="0"/>
              <a:t> modern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bah­wa</a:t>
            </a:r>
            <a:r>
              <a:rPr lang="en-US" dirty="0"/>
              <a:t> </a:t>
            </a:r>
            <a:r>
              <a:rPr lang="en-US" dirty="0" err="1"/>
              <a:t>indikatornya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diprogram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indikator-indikator</a:t>
            </a:r>
            <a:r>
              <a:rPr lang="en-US" dirty="0"/>
              <a:t> </a:t>
            </a:r>
            <a:r>
              <a:rPr lang="en-US" dirty="0" err="1"/>
              <a:t>teknikal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in­dikator</a:t>
            </a:r>
            <a:r>
              <a:rPr lang="en-US" dirty="0"/>
              <a:t> </a:t>
            </a:r>
            <a:r>
              <a:rPr lang="en-US" dirty="0" err="1"/>
              <a:t>pengikut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(</a:t>
            </a:r>
            <a:r>
              <a:rPr lang="en-US" i="1" dirty="0"/>
              <a:t>trend following indicator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i="1" dirty="0"/>
              <a:t>oscillator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6660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teknikal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teknikal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diaplikasikan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sekuritas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i="1" dirty="0"/>
              <a:t>market </a:t>
            </a:r>
            <a:r>
              <a:rPr lang="en-US" dirty="0" err="1"/>
              <a:t>manapun</a:t>
            </a:r>
            <a:r>
              <a:rPr lang="en-US" dirty="0"/>
              <a:t>.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sekuritas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data </a:t>
            </a:r>
            <a:r>
              <a:rPr lang="en-US" dirty="0" err="1"/>
              <a:t>historis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beruntun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runtutan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sekuritas</a:t>
            </a:r>
            <a:r>
              <a:rPr lang="en-US" dirty="0"/>
              <a:t> </a:t>
            </a:r>
            <a:r>
              <a:rPr lang="en-US" dirty="0" err="1"/>
              <a:t>ter­sebut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dianalisis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 smtClean="0"/>
              <a:t>teknikal</a:t>
            </a:r>
            <a:endParaRPr lang="id-ID" dirty="0" smtClean="0"/>
          </a:p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teknikal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saham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82995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teknikal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teknikal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teknikal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i="1" dirty="0"/>
              <a:t>return </a:t>
            </a:r>
            <a:r>
              <a:rPr lang="en-US" dirty="0"/>
              <a:t>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denagn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i="1" dirty="0"/>
              <a:t>market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bar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50653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45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PENGERTIAN</a:t>
            </a:r>
            <a:r>
              <a:rPr lang="en-US" b="1" spc="45" dirty="0" smtClean="0">
                <a:solidFill>
                  <a:srgbClr val="1E111C"/>
                </a:solidFill>
                <a:effectLst/>
                <a:latin typeface="Garamond"/>
                <a:ea typeface="Times New Roman"/>
                <a:cs typeface="Garamond"/>
              </a:rPr>
              <a:t> GRAFIK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Suatu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grafik</a:t>
            </a:r>
            <a:r>
              <a:rPr lang="en-US" dirty="0" smtClean="0">
                <a:solidFill>
                  <a:srgbClr val="1E111C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1E111C"/>
                </a:solidFill>
                <a:effectLst/>
                <a:latin typeface="Garamond"/>
                <a:ea typeface="Times New Roman"/>
                <a:cs typeface="Garamond"/>
              </a:rPr>
              <a:t>harga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dibentuk</a:t>
            </a:r>
            <a:r>
              <a:rPr lang="en-US" dirty="0" smtClean="0">
                <a:solidFill>
                  <a:srgbClr val="1E111C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1E111C"/>
                </a:solidFill>
                <a:effectLst/>
                <a:latin typeface="Garamond"/>
                <a:ea typeface="Times New Roman"/>
                <a:cs typeface="Garamond"/>
              </a:rPr>
              <a:t>dari</a:t>
            </a:r>
            <a:r>
              <a:rPr lang="en-US" dirty="0" smtClean="0">
                <a:solidFill>
                  <a:srgbClr val="1E111C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1E111C"/>
                </a:solidFill>
                <a:effectLst/>
                <a:latin typeface="Garamond"/>
                <a:ea typeface="Times New Roman"/>
                <a:cs typeface="Garamond"/>
              </a:rPr>
              <a:t>pergerakan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harga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yang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diplot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berdasarkan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jangka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waktu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tertentu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.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Dalam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istilah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statistik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,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grafik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dibentuk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dar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i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data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runtut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waktu</a:t>
            </a:r>
            <a:endParaRPr lang="id-ID" dirty="0" smtClean="0">
              <a:solidFill>
                <a:srgbClr val="060503"/>
              </a:solidFill>
              <a:effectLst/>
              <a:latin typeface="Garamond"/>
              <a:ea typeface="Times New Roman"/>
              <a:cs typeface="Garamond"/>
            </a:endParaRPr>
          </a:p>
          <a:p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Dalam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grafik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tersebut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,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sumbu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Y (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sumbu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vertikal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)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menunjukkan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skala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harga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dan</a:t>
            </a:r>
            <a:r>
              <a:rPr lang="en-US" dirty="0" smtClean="0">
                <a:solidFill>
                  <a:srgbClr val="1E111C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1E111C"/>
                </a:solidFill>
                <a:effectLst/>
                <a:latin typeface="Garamond"/>
                <a:ea typeface="Times New Roman"/>
                <a:cs typeface="Garamond"/>
              </a:rPr>
              <a:t>sumbu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X (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sumbu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horisontal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)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menun­jukkan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skala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waktu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.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Harga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diplot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dari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kiri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ke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kanan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sepanjang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sumbu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X di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mana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plot data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terbaru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berada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di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sisi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kanan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.</a:t>
            </a:r>
            <a:endParaRPr lang="id-ID" dirty="0" smtClean="0">
              <a:effectLst/>
              <a:latin typeface="Times New Roman"/>
              <a:ea typeface="Times New Roman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84421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45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PENGERTIAN</a:t>
            </a:r>
            <a:r>
              <a:rPr lang="en-US" b="1" spc="45" dirty="0" smtClean="0">
                <a:solidFill>
                  <a:srgbClr val="1E111C"/>
                </a:solidFill>
                <a:effectLst/>
                <a:latin typeface="Garamond"/>
                <a:ea typeface="Times New Roman"/>
                <a:cs typeface="Garamond"/>
              </a:rPr>
              <a:t> GRAFIK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Teknikalis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,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analis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teknikal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dan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i="1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chartits</a:t>
            </a:r>
            <a:r>
              <a:rPr lang="en-US" i="1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menggunakan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grafik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untuk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menganalisa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him­punan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sekuritas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yang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banyak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dan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meramalkan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pergerakan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harga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di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masa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yang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akan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datang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.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Istilah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“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sekuritas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”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merujuk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pada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instrumen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keuangan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apapun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yang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bisa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dipertukarkan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atau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indeks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yang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bisa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dikuantifikasi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seperti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saham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,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obligasi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,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komoditi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, </a:t>
            </a:r>
            <a:r>
              <a:rPr lang="en-US" i="1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futures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atau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indeks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pasar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.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Suatu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sekuritas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dengan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data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harga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lebih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dari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satu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periode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waktu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dapat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digunakan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untuk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membuat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sebuah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grafik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untuk</a:t>
            </a:r>
            <a:r>
              <a:rPr lang="en-US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analisis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93285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Bagaimana</a:t>
            </a:r>
            <a:r>
              <a:rPr lang="en-US" b="1" dirty="0" smtClean="0">
                <a:solidFill>
                  <a:srgbClr val="262525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b="1" dirty="0" err="1" smtClean="0">
                <a:solidFill>
                  <a:srgbClr val="262525"/>
                </a:solidFill>
                <a:effectLst/>
                <a:latin typeface="Garamond"/>
                <a:ea typeface="Times New Roman"/>
                <a:cs typeface="Garamond"/>
              </a:rPr>
              <a:t>Memilih</a:t>
            </a:r>
            <a:r>
              <a:rPr lang="en-US" b="1" dirty="0" smtClean="0">
                <a:solidFill>
                  <a:srgbClr val="1E121C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b="1" dirty="0" err="1" smtClean="0">
                <a:solidFill>
                  <a:srgbClr val="1E121C"/>
                </a:solidFill>
                <a:effectLst/>
                <a:latin typeface="Garamond"/>
                <a:ea typeface="Times New Roman"/>
                <a:cs typeface="Garamond"/>
              </a:rPr>
              <a:t>Jangka</a:t>
            </a:r>
            <a:r>
              <a:rPr lang="en-US" b="1" dirty="0" smtClean="0">
                <a:solidFill>
                  <a:srgbClr val="1E121C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b="1" dirty="0" err="1" smtClean="0">
                <a:solidFill>
                  <a:srgbClr val="1E121C"/>
                </a:solidFill>
                <a:effectLst/>
                <a:latin typeface="Garamond"/>
                <a:ea typeface="Times New Roman"/>
                <a:cs typeface="Garamond"/>
              </a:rPr>
              <a:t>Waktu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Jangka</a:t>
            </a:r>
            <a:r>
              <a:rPr lang="en-US" dirty="0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waktu</a:t>
            </a:r>
            <a:r>
              <a:rPr lang="en-US" dirty="0" smtClean="0">
                <a:solidFill>
                  <a:srgbClr val="211E1C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211E1C"/>
                </a:solidFill>
                <a:effectLst/>
                <a:latin typeface="Garamond"/>
                <a:ea typeface="Times New Roman"/>
                <a:cs typeface="Garamond"/>
              </a:rPr>
              <a:t>digunakan</a:t>
            </a:r>
            <a:r>
              <a:rPr lang="en-US" dirty="0" smtClean="0">
                <a:solidFill>
                  <a:srgbClr val="262525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262525"/>
                </a:solidFill>
                <a:effectLst/>
                <a:latin typeface="Garamond"/>
                <a:ea typeface="Times New Roman"/>
                <a:cs typeface="Garamond"/>
              </a:rPr>
              <a:t>untuk</a:t>
            </a:r>
            <a:r>
              <a:rPr lang="en-US" dirty="0" smtClean="0">
                <a:solidFill>
                  <a:srgbClr val="1E121C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1E121C"/>
                </a:solidFill>
                <a:effectLst/>
                <a:latin typeface="Garamond"/>
                <a:ea typeface="Times New Roman"/>
                <a:cs typeface="Garamond"/>
              </a:rPr>
              <a:t>membentuk</a:t>
            </a:r>
            <a:r>
              <a:rPr lang="en-US" dirty="0" smtClean="0">
                <a:solidFill>
                  <a:srgbClr val="262525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262525"/>
                </a:solidFill>
                <a:effectLst/>
                <a:latin typeface="Garamond"/>
                <a:ea typeface="Times New Roman"/>
                <a:cs typeface="Garamond"/>
              </a:rPr>
              <a:t>suatu</a:t>
            </a:r>
            <a:r>
              <a:rPr lang="en-US" dirty="0" smtClean="0">
                <a:solidFill>
                  <a:srgbClr val="262525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262525"/>
                </a:solidFill>
                <a:effectLst/>
                <a:latin typeface="Garamond"/>
                <a:ea typeface="Times New Roman"/>
                <a:cs typeface="Garamond"/>
              </a:rPr>
              <a:t>grafik</a:t>
            </a:r>
            <a:r>
              <a:rPr lang="en-US" dirty="0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 yang </a:t>
            </a:r>
            <a:r>
              <a:rPr lang="en-US" dirty="0" err="1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tergantung</a:t>
            </a:r>
            <a:r>
              <a:rPr lang="en-US" dirty="0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pada</a:t>
            </a:r>
            <a:r>
              <a:rPr lang="en-US" dirty="0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jenis</a:t>
            </a:r>
            <a:r>
              <a:rPr lang="en-US" dirty="0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datanya</a:t>
            </a:r>
            <a:r>
              <a:rPr lang="en-US" dirty="0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: </a:t>
            </a:r>
            <a:r>
              <a:rPr lang="en-US" i="1" dirty="0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intraday</a:t>
            </a:r>
            <a:r>
              <a:rPr lang="en-US" dirty="0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, </a:t>
            </a:r>
            <a:r>
              <a:rPr lang="en-US" dirty="0" err="1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harian</a:t>
            </a:r>
            <a:r>
              <a:rPr lang="en-US" dirty="0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,</a:t>
            </a:r>
            <a:r>
              <a:rPr lang="en-US" dirty="0" smtClean="0">
                <a:solidFill>
                  <a:srgbClr val="262525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262525"/>
                </a:solidFill>
                <a:effectLst/>
                <a:latin typeface="Garamond"/>
                <a:ea typeface="Times New Roman"/>
                <a:cs typeface="Garamond"/>
              </a:rPr>
              <a:t>mingguan</a:t>
            </a:r>
            <a:r>
              <a:rPr lang="en-US" dirty="0" smtClean="0">
                <a:solidFill>
                  <a:srgbClr val="262525"/>
                </a:solidFill>
                <a:effectLst/>
                <a:latin typeface="Garamond"/>
                <a:ea typeface="Times New Roman"/>
                <a:cs typeface="Garamond"/>
              </a:rPr>
              <a:t>,</a:t>
            </a:r>
            <a:r>
              <a:rPr lang="en-US" dirty="0" smtClean="0">
                <a:solidFill>
                  <a:srgbClr val="211E1C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211E1C"/>
                </a:solidFill>
                <a:effectLst/>
                <a:latin typeface="Garamond"/>
                <a:ea typeface="Times New Roman"/>
                <a:cs typeface="Garamond"/>
              </a:rPr>
              <a:t>bulanan</a:t>
            </a:r>
            <a:r>
              <a:rPr lang="en-US" dirty="0" smtClean="0">
                <a:solidFill>
                  <a:srgbClr val="211E1C"/>
                </a:solidFill>
                <a:effectLst/>
                <a:latin typeface="Garamond"/>
                <a:ea typeface="Times New Roman"/>
                <a:cs typeface="Garamond"/>
              </a:rPr>
              <a:t>, </a:t>
            </a:r>
            <a:r>
              <a:rPr lang="en-US" dirty="0" err="1" smtClean="0">
                <a:solidFill>
                  <a:srgbClr val="211E1C"/>
                </a:solidFill>
                <a:effectLst/>
                <a:latin typeface="Garamond"/>
                <a:ea typeface="Times New Roman"/>
                <a:cs typeface="Garamond"/>
              </a:rPr>
              <a:t>kuartalan</a:t>
            </a:r>
            <a:r>
              <a:rPr lang="en-US" dirty="0" smtClean="0">
                <a:solidFill>
                  <a:srgbClr val="211E1C"/>
                </a:solidFill>
                <a:effectLst/>
                <a:latin typeface="Garamond"/>
                <a:ea typeface="Times New Roman"/>
                <a:cs typeface="Garamond"/>
              </a:rPr>
              <a:t> (4 </a:t>
            </a:r>
            <a:r>
              <a:rPr lang="en-US" dirty="0" err="1" smtClean="0">
                <a:solidFill>
                  <a:srgbClr val="211E1C"/>
                </a:solidFill>
                <a:effectLst/>
                <a:latin typeface="Garamond"/>
                <a:ea typeface="Times New Roman"/>
                <a:cs typeface="Garamond"/>
              </a:rPr>
              <a:t>bulan</a:t>
            </a:r>
            <a:r>
              <a:rPr lang="en-US" dirty="0" smtClean="0">
                <a:solidFill>
                  <a:srgbClr val="211E1C"/>
                </a:solidFill>
                <a:effectLst/>
                <a:latin typeface="Garamond"/>
                <a:ea typeface="Times New Roman"/>
                <a:cs typeface="Garamond"/>
              </a:rPr>
              <a:t>),</a:t>
            </a:r>
            <a:r>
              <a:rPr lang="en-US" dirty="0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atau</a:t>
            </a:r>
            <a:r>
              <a:rPr lang="en-US" dirty="0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tahunan</a:t>
            </a:r>
            <a:r>
              <a:rPr lang="en-US" dirty="0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. </a:t>
            </a:r>
            <a:r>
              <a:rPr lang="en-US" dirty="0" err="1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Semakin</a:t>
            </a:r>
            <a:r>
              <a:rPr lang="en-US" dirty="0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sedikit</a:t>
            </a:r>
            <a:r>
              <a:rPr lang="en-US" dirty="0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jangka</a:t>
            </a:r>
            <a:r>
              <a:rPr lang="en-US" dirty="0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waktu</a:t>
            </a:r>
            <a:r>
              <a:rPr lang="en-US" dirty="0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datanya</a:t>
            </a:r>
            <a:r>
              <a:rPr lang="en-US" dirty="0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,</a:t>
            </a:r>
            <a:r>
              <a:rPr lang="en-US" dirty="0" smtClean="0">
                <a:solidFill>
                  <a:srgbClr val="262525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262525"/>
                </a:solidFill>
                <a:effectLst/>
                <a:latin typeface="Garamond"/>
                <a:ea typeface="Times New Roman"/>
                <a:cs typeface="Garamond"/>
              </a:rPr>
              <a:t>maka</a:t>
            </a:r>
            <a:r>
              <a:rPr lang="en-US" dirty="0" smtClean="0">
                <a:solidFill>
                  <a:srgbClr val="211E1C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211E1C"/>
                </a:solidFill>
                <a:effectLst/>
                <a:latin typeface="Garamond"/>
                <a:ea typeface="Times New Roman"/>
                <a:cs typeface="Garamond"/>
              </a:rPr>
              <a:t>tampilannya</a:t>
            </a:r>
            <a:r>
              <a:rPr lang="en-US" dirty="0" smtClean="0">
                <a:solidFill>
                  <a:srgbClr val="211E1C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211E1C"/>
                </a:solidFill>
                <a:effectLst/>
                <a:latin typeface="Garamond"/>
                <a:ea typeface="Times New Roman"/>
                <a:cs typeface="Garamond"/>
              </a:rPr>
              <a:t>akan</a:t>
            </a:r>
            <a:r>
              <a:rPr lang="en-US" dirty="0" smtClean="0">
                <a:solidFill>
                  <a:srgbClr val="262525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262525"/>
                </a:solidFill>
                <a:effectLst/>
                <a:latin typeface="Garamond"/>
                <a:ea typeface="Times New Roman"/>
                <a:cs typeface="Garamond"/>
              </a:rPr>
              <a:t>semakin</a:t>
            </a:r>
            <a:r>
              <a:rPr lang="en-US" dirty="0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090201"/>
                </a:solidFill>
                <a:effectLst/>
                <a:latin typeface="Garamond"/>
                <a:ea typeface="Times New Roman"/>
                <a:cs typeface="Garamond"/>
              </a:rPr>
              <a:t>detil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15060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Stategi Terkait Jangka Waktu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effectLst/>
                <a:latin typeface="Garamond"/>
                <a:ea typeface="Times New Roman"/>
                <a:cs typeface="Garamond"/>
              </a:rPr>
              <a:t>Trader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biasanya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berkonsentrasi</a:t>
            </a:r>
            <a:r>
              <a:rPr lang="en-US" dirty="0" smtClean="0">
                <a:solidFill>
                  <a:srgbClr val="211E1C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211E1C"/>
                </a:solidFill>
                <a:effectLst/>
                <a:latin typeface="Garamond"/>
                <a:ea typeface="Times New Roman"/>
                <a:cs typeface="Garamond"/>
              </a:rPr>
              <a:t>pada</a:t>
            </a:r>
            <a:r>
              <a:rPr lang="en-US" dirty="0" smtClean="0">
                <a:solidFill>
                  <a:srgbClr val="211E1C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211E1C"/>
                </a:solidFill>
                <a:effectLst/>
                <a:latin typeface="Garamond"/>
                <a:ea typeface="Times New Roman"/>
                <a:cs typeface="Garamond"/>
              </a:rPr>
              <a:t>grafik</a:t>
            </a:r>
            <a:r>
              <a:rPr lang="en-US" dirty="0" smtClean="0">
                <a:solidFill>
                  <a:srgbClr val="211E1C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solidFill>
                  <a:srgbClr val="211E1C"/>
                </a:solidFill>
                <a:effectLst/>
                <a:latin typeface="Garamond"/>
                <a:ea typeface="Times New Roman"/>
                <a:cs typeface="Garamond"/>
              </a:rPr>
              <a:t>harian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data intraday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untuk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meramalkan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pergerakan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harga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jangka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pendek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.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Semakin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pendek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jangka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waktunya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semakin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sedikit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data yang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dikompres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,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maka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data yang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tersedia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akan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semakin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detil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.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Karena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makin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detil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,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maka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grafik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jangka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pendek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akan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menjadi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makin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volatil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makin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banyak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gangguan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.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Pergerakan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harga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yang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luas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, </a:t>
            </a:r>
            <a:r>
              <a:rPr lang="en-US" i="1" dirty="0" smtClean="0">
                <a:effectLst/>
                <a:latin typeface="Garamond"/>
                <a:ea typeface="Times New Roman"/>
                <a:cs typeface="Garamond"/>
              </a:rPr>
              <a:t>range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tinggi-rendah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harga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yang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lebar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gap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harga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dapat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mempengaruhi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volatilitas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, yang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dapat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mendistorsi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seluruh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gambaran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50215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Stategi Terkait Jangka Waktu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Investor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biasanya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fokus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pada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grafik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mingguan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bulanan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untuk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menandai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tren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jangka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panjang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meramalkan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pergerakan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harga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.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Karena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grafik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jangka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panjang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(1-4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tahun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)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menggambarkan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data yang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dikompres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dalam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jangka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waktu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yang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lebih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panjang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,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maka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ge­rak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harga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saham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tidak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terlihat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ekstrem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seringkali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hanya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terdapat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sedikit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gangguan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75266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Stategi Terkait Jangka Waktu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Strategi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yang lain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bisa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menggunakan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kombinasi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dari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grafik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jangka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panjang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dan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jangka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pendek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.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Grafik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jangka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panjang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sangat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baik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untuk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digunakan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dalam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menganalisis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gambar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‑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an yang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luas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untuk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memperoleh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perspektif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dari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data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historis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harga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.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Ketika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gambaran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umumnya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sudah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dapat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dianalisa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,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maka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grafik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harian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dapat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digunakan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untuk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melihat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beberapa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bulan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dirty="0" err="1" smtClean="0">
                <a:effectLst/>
                <a:latin typeface="Garamond"/>
                <a:ea typeface="Times New Roman"/>
                <a:cs typeface="Garamond"/>
              </a:rPr>
              <a:t>terakhir</a:t>
            </a:r>
            <a:r>
              <a:rPr lang="en-US" dirty="0" smtClean="0">
                <a:effectLst/>
                <a:latin typeface="Garamond"/>
                <a:ea typeface="Times New Roman"/>
                <a:cs typeface="Garamond"/>
              </a:rPr>
              <a:t>.</a:t>
            </a:r>
            <a:endParaRPr lang="id-ID" dirty="0" smtClean="0">
              <a:effectLst/>
              <a:latin typeface="Times New Roman"/>
              <a:ea typeface="Times New Roman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13095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Grafik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pc="-5" dirty="0" smtClean="0">
                <a:effectLst/>
                <a:latin typeface="Garamond"/>
                <a:ea typeface="Times New Roman"/>
                <a:cs typeface="Garamond"/>
              </a:rPr>
              <a:t>Grafik Garis,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Beberapa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investor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dan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i="1" spc="-5" dirty="0" smtClean="0">
                <a:effectLst/>
                <a:latin typeface="Garamond"/>
                <a:ea typeface="Times New Roman"/>
                <a:cs typeface="Garamond"/>
              </a:rPr>
              <a:t>trader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mempertimbangkan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bahwa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level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penutupan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lebih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pen­ting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dari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pada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pembukaan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,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harga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tertinggi</a:t>
            </a:r>
            <a:r>
              <a:rPr lang="en-US" spc="-5" dirty="0" smtClean="0">
                <a:solidFill>
                  <a:srgbClr val="2D2D2D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solidFill>
                  <a:srgbClr val="2D2D2D"/>
                </a:solidFill>
                <a:effectLst/>
                <a:latin typeface="Garamond"/>
                <a:ea typeface="Times New Roman"/>
                <a:cs typeface="Garamond"/>
              </a:rPr>
              <a:t>atau</a:t>
            </a:r>
            <a:r>
              <a:rPr lang="en-US" spc="-5" dirty="0" smtClean="0">
                <a:solidFill>
                  <a:srgbClr val="2D2D2D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solidFill>
                  <a:srgbClr val="2D2D2D"/>
                </a:solidFill>
                <a:effectLst/>
                <a:latin typeface="Garamond"/>
                <a:ea typeface="Times New Roman"/>
                <a:cs typeface="Garamond"/>
              </a:rPr>
              <a:t>harga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terendah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.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Dengan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memperhatikan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ha­nya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pada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penutupan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,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perpindahan</a:t>
            </a:r>
            <a:r>
              <a:rPr lang="en-US" i="1" spc="-5" dirty="0" smtClean="0">
                <a:solidFill>
                  <a:srgbClr val="2D2D2D"/>
                </a:solidFill>
                <a:effectLst/>
                <a:latin typeface="Garamond"/>
                <a:ea typeface="Times New Roman"/>
                <a:cs typeface="Garamond"/>
              </a:rPr>
              <a:t> intraday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dapat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diabaikan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.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Grafik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garis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juga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digunakan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keti­ka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data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pembukaan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dan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data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poin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tertinggi</a:t>
            </a:r>
            <a:r>
              <a:rPr lang="en-US" spc="-5" dirty="0" smtClean="0">
                <a:solidFill>
                  <a:srgbClr val="2D2D2D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solidFill>
                  <a:srgbClr val="2D2D2D"/>
                </a:solidFill>
                <a:effectLst/>
                <a:latin typeface="Garamond"/>
                <a:ea typeface="Times New Roman"/>
                <a:cs typeface="Garamond"/>
              </a:rPr>
              <a:t>dan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terendah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tidak</a:t>
            </a:r>
            <a:r>
              <a:rPr lang="en-US" spc="-5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spc="-5" dirty="0" err="1" smtClean="0">
                <a:effectLst/>
                <a:latin typeface="Garamond"/>
                <a:ea typeface="Times New Roman"/>
                <a:cs typeface="Garamond"/>
              </a:rPr>
              <a:t>tersedia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4384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spc="30" dirty="0" smtClean="0">
                <a:solidFill>
                  <a:srgbClr val="070402"/>
                </a:solidFill>
                <a:effectLst/>
                <a:latin typeface="Garamond"/>
                <a:ea typeface="Times New Roman"/>
                <a:cs typeface="Garamond"/>
              </a:rPr>
              <a:t>PENGERTIAN ANALISIS TEKNIKAL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teknikal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memprediksi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pa­sar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sekuritas</a:t>
            </a:r>
            <a:r>
              <a:rPr lang="en-US" dirty="0"/>
              <a:t> di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di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de­ngan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endParaRPr lang="id-ID" dirty="0" smtClean="0"/>
          </a:p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teknikal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yang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,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berjangka</a:t>
            </a:r>
            <a:r>
              <a:rPr lang="en-US" dirty="0"/>
              <a:t> (</a:t>
            </a:r>
            <a:r>
              <a:rPr lang="en-US" i="1" dirty="0"/>
              <a:t>future contract</a:t>
            </a:r>
            <a:r>
              <a:rPr lang="en-US" dirty="0"/>
              <a:t>),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,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teknikal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sekuritas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volume </a:t>
            </a:r>
            <a:r>
              <a:rPr lang="en-US" dirty="0" err="1"/>
              <a:t>historis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69182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Grafik</a:t>
            </a:r>
            <a:r>
              <a:rPr lang="en-US" dirty="0"/>
              <a:t> bar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paling </a:t>
            </a:r>
            <a:r>
              <a:rPr lang="en-US" dirty="0" err="1"/>
              <a:t>populer</a:t>
            </a:r>
            <a:r>
              <a:rPr lang="en-US" dirty="0"/>
              <a:t>.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, </a:t>
            </a:r>
            <a:r>
              <a:rPr lang="en-US" dirty="0" err="1"/>
              <a:t>terendah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penu­tupan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plot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bar.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terendah</a:t>
            </a:r>
            <a:r>
              <a:rPr lang="en-US" dirty="0"/>
              <a:t> 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bar </a:t>
            </a:r>
            <a:r>
              <a:rPr lang="en-US" dirty="0" err="1"/>
              <a:t>vertikal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en-US" dirty="0" err="1"/>
              <a:t>bawah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penutupan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horisontal</a:t>
            </a:r>
            <a:r>
              <a:rPr lang="en-US" dirty="0"/>
              <a:t> yang </a:t>
            </a:r>
            <a:r>
              <a:rPr lang="en-US" dirty="0" err="1"/>
              <a:t>memotong</a:t>
            </a:r>
            <a:r>
              <a:rPr lang="en-US" dirty="0"/>
              <a:t> bar </a:t>
            </a:r>
            <a:r>
              <a:rPr lang="en-US" dirty="0" err="1"/>
              <a:t>vertikal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bar </a:t>
            </a:r>
            <a:r>
              <a:rPr lang="en-US" dirty="0" err="1"/>
              <a:t>merepresentasikan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, </a:t>
            </a:r>
            <a:r>
              <a:rPr lang="en-US" dirty="0" err="1"/>
              <a:t>terendah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penutupan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mingguan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bar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penu­tupan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Jum’at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terendah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02091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Candlestick,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diciptakan</a:t>
            </a:r>
            <a:r>
              <a:rPr lang="en-US" dirty="0"/>
              <a:t> di </a:t>
            </a:r>
            <a:r>
              <a:rPr lang="en-US" dirty="0" err="1"/>
              <a:t>Jepang</a:t>
            </a:r>
            <a:r>
              <a:rPr lang="en-US" dirty="0"/>
              <a:t> 300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populer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i="1" dirty="0"/>
              <a:t> candlestick</a:t>
            </a:r>
            <a:r>
              <a:rPr lang="en-US" dirty="0"/>
              <a:t>, data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, </a:t>
            </a:r>
            <a:r>
              <a:rPr lang="en-US" dirty="0" err="1"/>
              <a:t>tertinggi</a:t>
            </a:r>
            <a:r>
              <a:rPr lang="en-US" dirty="0"/>
              <a:t>, </a:t>
            </a:r>
            <a:r>
              <a:rPr lang="en-US" dirty="0" err="1"/>
              <a:t>teren­dah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penutupan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semuanya</a:t>
            </a:r>
            <a:r>
              <a:rPr lang="en-US" dirty="0"/>
              <a:t>.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i="1" dirty="0"/>
              <a:t>candlestick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pem­bukaan</a:t>
            </a:r>
            <a:r>
              <a:rPr lang="en-US" dirty="0"/>
              <a:t>,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, </a:t>
            </a:r>
            <a:r>
              <a:rPr lang="en-US" dirty="0" err="1"/>
              <a:t>terendah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penutupan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.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i="1" dirty="0"/>
              <a:t>candlestick </a:t>
            </a:r>
            <a:r>
              <a:rPr lang="en-US" dirty="0" err="1"/>
              <a:t>mingguan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Senin</a:t>
            </a:r>
            <a:r>
              <a:rPr lang="en-US" dirty="0"/>
              <a:t>, range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tertinggi-terendah</a:t>
            </a:r>
            <a:r>
              <a:rPr lang="en-US" dirty="0"/>
              <a:t> </a:t>
            </a:r>
            <a:r>
              <a:rPr lang="en-US" dirty="0" err="1"/>
              <a:t>mingguan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penutupan</a:t>
            </a:r>
            <a:r>
              <a:rPr lang="en-US" dirty="0"/>
              <a:t> di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Jumat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223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Point and Figure,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grafik</a:t>
            </a:r>
            <a:r>
              <a:rPr lang="en-US" dirty="0"/>
              <a:t> yang </a:t>
            </a:r>
            <a:r>
              <a:rPr lang="en-US" dirty="0" err="1" smtClean="0"/>
              <a:t>ditunjukkan</a:t>
            </a:r>
            <a:r>
              <a:rPr lang="en-US" dirty="0" smtClean="0"/>
              <a:t>, </a:t>
            </a:r>
            <a:r>
              <a:rPr lang="en-US" dirty="0" err="1"/>
              <a:t>memplot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merepresentasikan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,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batang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i="1" dirty="0"/>
              <a:t>candlestick </a:t>
            </a:r>
            <a:r>
              <a:rPr lang="en-US" dirty="0"/>
              <a:t>yang </a:t>
            </a:r>
            <a:r>
              <a:rPr lang="en-US" dirty="0" err="1"/>
              <a:t>diplot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menandakan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.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i="1" dirty="0"/>
              <a:t>point &amp; figure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mempertimbangkannya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50731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5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SUPPORT &amp; RESISTANCE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en-US" i="1" dirty="0"/>
              <a:t>Support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resistance </a:t>
            </a:r>
            <a:r>
              <a:rPr lang="en-US" dirty="0" err="1"/>
              <a:t>merepresentasikan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bertemunya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. Di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,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(</a:t>
            </a:r>
            <a:r>
              <a:rPr lang="en-US" dirty="0" err="1"/>
              <a:t>tu­run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(</a:t>
            </a:r>
            <a:r>
              <a:rPr lang="en-US" dirty="0" err="1"/>
              <a:t>naik</a:t>
            </a:r>
            <a:r>
              <a:rPr lang="en-US" dirty="0"/>
              <a:t>). </a:t>
            </a:r>
            <a:endParaRPr lang="id-ID" dirty="0" smtClean="0"/>
          </a:p>
          <a:p>
            <a:pPr eaLnBrk="0" fontAlgn="base" hangingPunct="0"/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bearish</a:t>
            </a:r>
            <a:r>
              <a:rPr lang="en-US" dirty="0"/>
              <a:t>, </a:t>
            </a:r>
            <a:r>
              <a:rPr lang="en-US" i="1" dirty="0"/>
              <a:t>bears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. </a:t>
            </a:r>
            <a:endParaRPr lang="id-ID" dirty="0" smtClean="0"/>
          </a:p>
          <a:p>
            <a:pPr eaLnBrk="0" fontAlgn="base" hangingPunct="0"/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id-ID" dirty="0" smtClean="0"/>
              <a:t> </a:t>
            </a:r>
            <a:r>
              <a:rPr lang="en-US" i="1" dirty="0" smtClean="0"/>
              <a:t>bullish</a:t>
            </a:r>
            <a:r>
              <a:rPr lang="en-US" dirty="0"/>
              <a:t>, </a:t>
            </a:r>
            <a:r>
              <a:rPr lang="en-US" i="1" dirty="0"/>
              <a:t>bulls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23590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.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per­mintaan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.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i="1" dirty="0" smtClean="0"/>
              <a:t>sideways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yang </a:t>
            </a:r>
            <a:r>
              <a:rPr lang="en-US" dirty="0" err="1" smtClean="0"/>
              <a:t>membentuknya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endParaRPr lang="id-ID" dirty="0" smtClean="0"/>
          </a:p>
          <a:p>
            <a:r>
              <a:rPr lang="en-US" i="1" dirty="0"/>
              <a:t>Support </a:t>
            </a:r>
            <a:r>
              <a:rPr lang="en-US" dirty="0" err="1"/>
              <a:t>adalah</a:t>
            </a:r>
            <a:r>
              <a:rPr lang="en-US" dirty="0"/>
              <a:t> level </a:t>
            </a:r>
            <a:r>
              <a:rPr lang="en-US" dirty="0" err="1"/>
              <a:t>harga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,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 smtClean="0"/>
              <a:t>mendekati</a:t>
            </a:r>
            <a:r>
              <a:rPr lang="id-ID" dirty="0" smtClean="0"/>
              <a:t> </a:t>
            </a:r>
            <a:r>
              <a:rPr lang="en-US" i="1" dirty="0"/>
              <a:t>support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kian</a:t>
            </a:r>
            <a:r>
              <a:rPr lang="en-US" dirty="0"/>
              <a:t> </a:t>
            </a:r>
            <a:r>
              <a:rPr lang="en-US" dirty="0" err="1"/>
              <a:t>murah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level </a:t>
            </a:r>
            <a:r>
              <a:rPr lang="en-US" i="1" dirty="0"/>
              <a:t>support</a:t>
            </a:r>
            <a:r>
              <a:rPr lang="en-US" dirty="0"/>
              <a:t>, </a:t>
            </a:r>
            <a:r>
              <a:rPr lang="en-US" dirty="0" err="1"/>
              <a:t>dipercayai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i="1" dirty="0"/>
              <a:t>support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95658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Support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/>
              <a:t>break </a:t>
            </a:r>
            <a:r>
              <a:rPr lang="en-US" dirty="0"/>
              <a:t>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i="1" dirty="0"/>
              <a:t>support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. </a:t>
            </a:r>
            <a:r>
              <a:rPr lang="en-US" dirty="0" err="1"/>
              <a:t>Penurunan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i="1" dirty="0"/>
              <a:t>support </a:t>
            </a:r>
            <a:r>
              <a:rPr lang="en-US" dirty="0" err="1"/>
              <a:t>mengindikasikan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. </a:t>
            </a:r>
            <a:r>
              <a:rPr lang="en-US" i="1" dirty="0"/>
              <a:t>Support breaks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ada­nya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.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,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i="1" dirty="0"/>
              <a:t>support </a:t>
            </a:r>
            <a:r>
              <a:rPr lang="en-US" dirty="0" err="1"/>
              <a:t>atau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terendah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i="1" dirty="0"/>
              <a:t>support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i="1" dirty="0"/>
              <a:t>break</a:t>
            </a:r>
            <a:r>
              <a:rPr lang="en-US" dirty="0"/>
              <a:t>,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i="1" dirty="0"/>
              <a:t>support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level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43919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Resistance </a:t>
            </a:r>
            <a:r>
              <a:rPr lang="en-US" dirty="0" err="1"/>
              <a:t>adalah</a:t>
            </a:r>
            <a:r>
              <a:rPr lang="en-US" dirty="0"/>
              <a:t> level </a:t>
            </a:r>
            <a:r>
              <a:rPr lang="en-US" dirty="0" err="1"/>
              <a:t>harga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,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i="1" dirty="0"/>
              <a:t>resistance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level </a:t>
            </a:r>
            <a:r>
              <a:rPr lang="en-US" i="1" dirty="0"/>
              <a:t>resistance</a:t>
            </a:r>
            <a:r>
              <a:rPr lang="en-US" dirty="0"/>
              <a:t>, </a:t>
            </a:r>
            <a:r>
              <a:rPr lang="en-US" dirty="0" err="1"/>
              <a:t>dipercayai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i="1" dirty="0"/>
              <a:t>resistance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72788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Resistance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i="1" dirty="0"/>
              <a:t>resistance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le­bih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.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/>
              <a:t>break </a:t>
            </a:r>
            <a:r>
              <a:rPr lang="en-US" dirty="0"/>
              <a:t>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i="1" dirty="0"/>
              <a:t>resistance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. </a:t>
            </a:r>
            <a:r>
              <a:rPr lang="en-US" i="1" dirty="0"/>
              <a:t>Resistance breaks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mengindikasikan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, </a:t>
            </a:r>
            <a:r>
              <a:rPr lang="en-US" dirty="0" err="1"/>
              <a:t>Penjual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i="1" dirty="0"/>
              <a:t>resistance </a:t>
            </a:r>
            <a:r>
              <a:rPr lang="en-US" dirty="0" err="1"/>
              <a:t>atau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i="1" dirty="0"/>
              <a:t>resistance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i="1" dirty="0"/>
              <a:t>break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i="1" dirty="0"/>
              <a:t>resistance</a:t>
            </a:r>
            <a:r>
              <a:rPr lang="en-US" dirty="0"/>
              <a:t> yang lain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level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559817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Trading Range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Range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i="1" dirty="0"/>
              <a:t>support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resistance </a:t>
            </a:r>
            <a:r>
              <a:rPr lang="en-US" dirty="0" err="1"/>
              <a:t>se­bagai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kelanjutan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.</a:t>
            </a:r>
            <a:r>
              <a:rPr lang="en-US" i="1" dirty="0"/>
              <a:t> Range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perio­de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i="1" dirty="0"/>
              <a:t> range </a:t>
            </a:r>
            <a:r>
              <a:rPr lang="en-US" dirty="0"/>
              <a:t>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ketat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bah­wa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.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i="1" dirty="0"/>
              <a:t>breaks out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i="1" dirty="0"/>
              <a:t>range trading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di </a:t>
            </a:r>
            <a:r>
              <a:rPr lang="en-US" dirty="0" err="1"/>
              <a:t>bawahnya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pemenangnya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.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/>
              <a:t>break </a:t>
            </a:r>
            <a:r>
              <a:rPr lang="en-US" dirty="0"/>
              <a:t>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i="1" dirty="0"/>
              <a:t>range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kemenangan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(</a:t>
            </a:r>
            <a:r>
              <a:rPr lang="en-US" dirty="0" err="1"/>
              <a:t>perminta­an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break </a:t>
            </a:r>
            <a:r>
              <a:rPr lang="en-US" dirty="0"/>
              <a:t>di </a:t>
            </a:r>
            <a:r>
              <a:rPr lang="en-US" dirty="0" err="1"/>
              <a:t>bawah</a:t>
            </a:r>
            <a:r>
              <a:rPr lang="en-US" dirty="0"/>
              <a:t> range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kemenangan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(</a:t>
            </a:r>
            <a:r>
              <a:rPr lang="en-US" dirty="0" err="1"/>
              <a:t>penawaran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769223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20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GARIS TREN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Teknikal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.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pen­ting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teknikal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konfirmasi</a:t>
            </a:r>
            <a:r>
              <a:rPr lang="en-US" dirty="0"/>
              <a:t>.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 yang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di </a:t>
            </a:r>
            <a:r>
              <a:rPr lang="en-US" dirty="0" err="1"/>
              <a:t>masa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i="1" dirty="0"/>
              <a:t>support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i="1" dirty="0"/>
              <a:t> resistance</a:t>
            </a:r>
            <a:r>
              <a:rPr lang="en-US" dirty="0"/>
              <a:t>.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prinsip­prinsip</a:t>
            </a:r>
            <a:r>
              <a:rPr lang="en-US" dirty="0"/>
              <a:t> yang </a:t>
            </a:r>
            <a:r>
              <a:rPr lang="en-US" dirty="0" err="1"/>
              <a:t>diaplikasikan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level </a:t>
            </a:r>
            <a:r>
              <a:rPr lang="en-US" i="1" dirty="0"/>
              <a:t>support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resistance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diaplikasikan</a:t>
            </a:r>
            <a:r>
              <a:rPr lang="en-US" dirty="0"/>
              <a:t> pula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.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yang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</a:t>
            </a:r>
            <a:r>
              <a:rPr lang="en-US" dirty="0" err="1"/>
              <a:t>me­ngenai</a:t>
            </a:r>
            <a:r>
              <a:rPr lang="en-US" dirty="0"/>
              <a:t> </a:t>
            </a:r>
            <a:r>
              <a:rPr lang="en-US" i="1" dirty="0"/>
              <a:t>support </a:t>
            </a:r>
            <a:r>
              <a:rPr lang="en-US" dirty="0" err="1"/>
              <a:t>dan</a:t>
            </a:r>
            <a:r>
              <a:rPr lang="en-US" i="1" dirty="0"/>
              <a:t> resistance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berikutnya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8087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spc="25" dirty="0" smtClean="0">
                <a:solidFill>
                  <a:srgbClr val="070402"/>
                </a:solidFill>
                <a:effectLst/>
                <a:latin typeface="Garamond"/>
                <a:ea typeface="Times New Roman"/>
                <a:cs typeface="Garamond"/>
              </a:rPr>
              <a:t>PRINSIP</a:t>
            </a:r>
            <a:r>
              <a:rPr lang="en-US" sz="3200" b="1" spc="25" dirty="0" smtClean="0">
                <a:effectLst/>
                <a:latin typeface="Garamond"/>
                <a:ea typeface="Times New Roman"/>
                <a:cs typeface="Garamond"/>
              </a:rPr>
              <a:t> DAN</a:t>
            </a:r>
            <a:r>
              <a:rPr lang="en-US" sz="3200" b="1" spc="25" dirty="0" smtClean="0">
                <a:solidFill>
                  <a:srgbClr val="1D111C"/>
                </a:solidFill>
                <a:effectLst/>
                <a:latin typeface="Garamond"/>
                <a:ea typeface="Times New Roman"/>
                <a:cs typeface="Garamond"/>
              </a:rPr>
              <a:t> DASAR PEMIKIRAN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/>
            <a:r>
              <a:rPr lang="en-US" i="1" dirty="0"/>
              <a:t>Market price discounts </a:t>
            </a:r>
            <a:r>
              <a:rPr lang="en-US" i="1" dirty="0" smtClean="0"/>
              <a:t>everything</a:t>
            </a:r>
            <a:r>
              <a:rPr lang="id-ID" dirty="0" smtClean="0"/>
              <a:t>,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.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tercermin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sahamnya</a:t>
            </a:r>
            <a:r>
              <a:rPr lang="en-US" dirty="0"/>
              <a:t> </a:t>
            </a:r>
            <a:r>
              <a:rPr lang="en-US" dirty="0" err="1"/>
              <a:t>se­cara</a:t>
            </a:r>
            <a:r>
              <a:rPr lang="en-US" dirty="0"/>
              <a:t> </a:t>
            </a:r>
            <a:r>
              <a:rPr lang="en-US" dirty="0" err="1"/>
              <a:t>seketika</a:t>
            </a:r>
            <a:r>
              <a:rPr lang="en-US" dirty="0"/>
              <a:t>.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sekuritas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diserap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halangan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11666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i="1" dirty="0"/>
              <a:t>slope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menghubung­kan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terendah</a:t>
            </a:r>
            <a:r>
              <a:rPr lang="en-US" dirty="0"/>
              <a:t>.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terendah</a:t>
            </a:r>
            <a:r>
              <a:rPr lang="en-US" dirty="0"/>
              <a:t> yang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agar </a:t>
            </a:r>
            <a:r>
              <a:rPr lang="en-US" i="1" dirty="0"/>
              <a:t>slope</a:t>
            </a:r>
            <a:r>
              <a:rPr lang="en-US" dirty="0"/>
              <a:t>-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 smtClean="0"/>
              <a:t>positif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002225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i="1" dirty="0"/>
              <a:t>slope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meghubungkan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.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yang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per­tama</a:t>
            </a:r>
            <a:r>
              <a:rPr lang="en-US" dirty="0"/>
              <a:t> agar </a:t>
            </a:r>
            <a:r>
              <a:rPr lang="en-US" i="1" dirty="0"/>
              <a:t>slope</a:t>
            </a:r>
            <a:r>
              <a:rPr lang="en-US" dirty="0"/>
              <a:t>-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.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resistance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mengindikasikan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(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har­ga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.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dikombinasikan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mening­kat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i="1" dirty="0"/>
              <a:t>bearish </a:t>
            </a:r>
            <a:r>
              <a:rPr lang="en-US" dirty="0"/>
              <a:t>yang </a:t>
            </a:r>
            <a:r>
              <a:rPr lang="en-US" dirty="0" err="1"/>
              <a:t>tinggi</a:t>
            </a:r>
            <a:r>
              <a:rPr lang="en-US" dirty="0"/>
              <a:t> (</a:t>
            </a:r>
            <a:r>
              <a:rPr lang="en-US" dirty="0" err="1"/>
              <a:t>penjualan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.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solid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906521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386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spc="25" dirty="0" smtClean="0">
                <a:solidFill>
                  <a:srgbClr val="070402"/>
                </a:solidFill>
                <a:effectLst/>
                <a:latin typeface="Garamond"/>
                <a:ea typeface="Times New Roman"/>
                <a:cs typeface="Garamond"/>
              </a:rPr>
              <a:t>PRINSIP</a:t>
            </a:r>
            <a:r>
              <a:rPr lang="en-US" sz="3200" b="1" spc="25" dirty="0" smtClean="0">
                <a:effectLst/>
                <a:latin typeface="Garamond"/>
                <a:ea typeface="Times New Roman"/>
                <a:cs typeface="Garamond"/>
              </a:rPr>
              <a:t> DAN</a:t>
            </a:r>
            <a:r>
              <a:rPr lang="en-US" sz="3200" b="1" spc="25" dirty="0" smtClean="0">
                <a:solidFill>
                  <a:srgbClr val="1D111C"/>
                </a:solidFill>
                <a:effectLst/>
                <a:latin typeface="Garamond"/>
                <a:ea typeface="Times New Roman"/>
                <a:cs typeface="Garamond"/>
              </a:rPr>
              <a:t> DASAR PEMIKIRAN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eaLnBrk="0" fontAlgn="base" hangingPunct="0"/>
            <a:r>
              <a:rPr lang="en-US" i="1" dirty="0"/>
              <a:t>Price moves in </a:t>
            </a:r>
            <a:r>
              <a:rPr lang="en-US" i="1" dirty="0" smtClean="0"/>
              <a:t>trend</a:t>
            </a:r>
            <a:r>
              <a:rPr lang="id-ID" i="1" dirty="0" smtClean="0"/>
              <a:t>,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teknikal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per­nah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yang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tercermin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investor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sua­tu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. </a:t>
            </a:r>
            <a:r>
              <a:rPr lang="en-US" dirty="0" err="1"/>
              <a:t>Pahami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ikuti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agar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mening­katkan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65505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spc="25" dirty="0" smtClean="0">
                <a:solidFill>
                  <a:srgbClr val="070402"/>
                </a:solidFill>
                <a:effectLst/>
                <a:latin typeface="Garamond"/>
                <a:ea typeface="Times New Roman"/>
                <a:cs typeface="Garamond"/>
              </a:rPr>
              <a:t>PRINSIP</a:t>
            </a:r>
            <a:r>
              <a:rPr lang="en-US" sz="3200" b="1" spc="25" dirty="0" smtClean="0">
                <a:effectLst/>
                <a:latin typeface="Garamond"/>
                <a:ea typeface="Times New Roman"/>
                <a:cs typeface="Garamond"/>
              </a:rPr>
              <a:t> DAN</a:t>
            </a:r>
            <a:r>
              <a:rPr lang="en-US" sz="3200" b="1" spc="25" dirty="0" smtClean="0">
                <a:solidFill>
                  <a:srgbClr val="1D111C"/>
                </a:solidFill>
                <a:effectLst/>
                <a:latin typeface="Garamond"/>
                <a:ea typeface="Times New Roman"/>
                <a:cs typeface="Garamond"/>
              </a:rPr>
              <a:t> DASAR PEMIKIRAN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en-US" i="1" dirty="0"/>
              <a:t>History repeats </a:t>
            </a:r>
            <a:r>
              <a:rPr lang="en-US" i="1" dirty="0" smtClean="0"/>
              <a:t>itself</a:t>
            </a:r>
            <a:r>
              <a:rPr lang="id-ID" i="1" dirty="0" smtClean="0"/>
              <a:t>, </a:t>
            </a:r>
            <a:r>
              <a:rPr lang="en-US" dirty="0" smtClean="0"/>
              <a:t>Data </a:t>
            </a:r>
            <a:r>
              <a:rPr lang="en-US" dirty="0" err="1"/>
              <a:t>historis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memprediksi</a:t>
            </a:r>
            <a:r>
              <a:rPr lang="en-US" dirty="0"/>
              <a:t> data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di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men­datang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diyakini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teknikal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psiko­logis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dirty="0"/>
              <a:t>. </a:t>
            </a:r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bereaksi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40781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spc="25" dirty="0" smtClean="0">
                <a:solidFill>
                  <a:srgbClr val="070402"/>
                </a:solidFill>
                <a:effectLst/>
                <a:latin typeface="Garamond"/>
                <a:ea typeface="Times New Roman"/>
                <a:cs typeface="Garamond"/>
              </a:rPr>
              <a:t>KLASIFIKASI ANALISA TEKNIKAL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64026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78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/>
                <a:latin typeface="Garamond"/>
                <a:ea typeface="Times New Roman"/>
                <a:cs typeface="Garamond"/>
              </a:rPr>
              <a:t>Analisis</a:t>
            </a:r>
            <a:r>
              <a:rPr lang="en-US" b="1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b="1" dirty="0" err="1" smtClean="0">
                <a:effectLst/>
                <a:latin typeface="Garamond"/>
                <a:ea typeface="Times New Roman"/>
                <a:cs typeface="Garamond"/>
              </a:rPr>
              <a:t>Teknikal</a:t>
            </a:r>
            <a:r>
              <a:rPr lang="en-US" b="1" dirty="0" smtClean="0">
                <a:solidFill>
                  <a:srgbClr val="2C2A2B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b="1" dirty="0" err="1" smtClean="0">
                <a:solidFill>
                  <a:srgbClr val="2C2A2B"/>
                </a:solidFill>
                <a:effectLst/>
                <a:latin typeface="Garamond"/>
                <a:ea typeface="Times New Roman"/>
                <a:cs typeface="Garamond"/>
              </a:rPr>
              <a:t>Klasik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teknikal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 smtClean="0"/>
              <a:t>chartist</a:t>
            </a:r>
            <a:endParaRPr lang="id-ID" i="1" dirty="0" smtClean="0"/>
          </a:p>
          <a:p>
            <a:r>
              <a:rPr lang="en-US" dirty="0" err="1"/>
              <a:t>Penggunanya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/>
              <a:t>Bentuk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garis-garis</a:t>
            </a:r>
            <a:r>
              <a:rPr lang="en-US" dirty="0"/>
              <a:t> </a:t>
            </a:r>
            <a:r>
              <a:rPr lang="en-US" dirty="0" err="1"/>
              <a:t>penganalisis</a:t>
            </a:r>
            <a:r>
              <a:rPr lang="en-US" dirty="0"/>
              <a:t> yang </a:t>
            </a:r>
            <a:r>
              <a:rPr lang="en-US" dirty="0" err="1"/>
              <a:t>diaplikasikan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individual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 smtClean="0"/>
              <a:t>pengguna</a:t>
            </a:r>
            <a:endParaRPr lang="id-ID" dirty="0" smtClean="0"/>
          </a:p>
          <a:p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i="1" dirty="0"/>
              <a:t>judgment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</a:t>
            </a:r>
            <a:r>
              <a:rPr lang="en-US" dirty="0" err="1"/>
              <a:t>penggunanya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grafik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1232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/>
                <a:latin typeface="Garamond"/>
                <a:ea typeface="Times New Roman"/>
                <a:cs typeface="Garamond"/>
              </a:rPr>
              <a:t>Analisis</a:t>
            </a:r>
            <a:r>
              <a:rPr lang="en-US" b="1" dirty="0" smtClean="0"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b="1" dirty="0" err="1" smtClean="0">
                <a:effectLst/>
                <a:latin typeface="Garamond"/>
                <a:ea typeface="Times New Roman"/>
                <a:cs typeface="Garamond"/>
              </a:rPr>
              <a:t>Teknikal</a:t>
            </a:r>
            <a:r>
              <a:rPr lang="en-US" b="1" dirty="0" smtClean="0">
                <a:solidFill>
                  <a:srgbClr val="2C2A2B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b="1" dirty="0" err="1" smtClean="0">
                <a:solidFill>
                  <a:srgbClr val="2C2A2B"/>
                </a:solidFill>
                <a:effectLst/>
                <a:latin typeface="Garamond"/>
                <a:ea typeface="Times New Roman"/>
                <a:cs typeface="Garamond"/>
              </a:rPr>
              <a:t>Klasik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sifat­nya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subyektif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/</a:t>
            </a:r>
            <a:r>
              <a:rPr lang="en-US" i="1" dirty="0"/>
              <a:t>art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ilmiahnya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penggunanya</a:t>
            </a:r>
            <a:r>
              <a:rPr lang="en-US" dirty="0"/>
              <a:t> </a:t>
            </a:r>
            <a:r>
              <a:rPr lang="en-US" dirty="0" err="1"/>
              <a:t>ana­lisis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sekuritas</a:t>
            </a:r>
            <a:r>
              <a:rPr lang="en-US" dirty="0"/>
              <a:t>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penganalisis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penganalisis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46460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20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Analisis</a:t>
            </a:r>
            <a:r>
              <a:rPr lang="en-US" b="1" spc="20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</a:t>
            </a:r>
            <a:r>
              <a:rPr lang="en-US" b="1" spc="20" dirty="0" err="1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Teknikal</a:t>
            </a:r>
            <a:r>
              <a:rPr lang="en-US" b="1" spc="20" dirty="0" smtClean="0">
                <a:solidFill>
                  <a:srgbClr val="060503"/>
                </a:solidFill>
                <a:effectLst/>
                <a:latin typeface="Garamond"/>
                <a:ea typeface="Times New Roman"/>
                <a:cs typeface="Garamond"/>
              </a:rPr>
              <a:t> Modern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 smtClean="0"/>
              <a:t>technician</a:t>
            </a:r>
            <a:endParaRPr lang="id-ID" i="1" dirty="0" smtClean="0"/>
          </a:p>
          <a:p>
            <a:r>
              <a:rPr lang="en-US" dirty="0"/>
              <a:t>. </a:t>
            </a:r>
            <a:r>
              <a:rPr lang="en-US" dirty="0" err="1"/>
              <a:t>Penggunanya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bah­wa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yang </a:t>
            </a:r>
            <a:r>
              <a:rPr lang="en-US" dirty="0" err="1"/>
              <a:t>di­tentukan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diindikasikan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</a:t>
            </a:r>
            <a:r>
              <a:rPr lang="en-US" dirty="0" err="1"/>
              <a:t>subyektif</a:t>
            </a:r>
            <a:r>
              <a:rPr lang="en-US" dirty="0"/>
              <a:t> </a:t>
            </a:r>
            <a:r>
              <a:rPr lang="en-US" dirty="0" err="1"/>
              <a:t>terha­dap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/>
              <a:t>sifatnya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meto­de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diuji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kinerjanya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investor.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80601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2020</Words>
  <Application>Microsoft Office PowerPoint</Application>
  <PresentationFormat>On-screen Show (4:3)</PresentationFormat>
  <Paragraphs>77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ANALISIS TEKNIKAL</vt:lpstr>
      <vt:lpstr>PENGERTIAN ANALISIS TEKNIKAL</vt:lpstr>
      <vt:lpstr>PRINSIP DAN DASAR PEMIKIRAN</vt:lpstr>
      <vt:lpstr>PRINSIP DAN DASAR PEMIKIRAN</vt:lpstr>
      <vt:lpstr>PRINSIP DAN DASAR PEMIKIRAN</vt:lpstr>
      <vt:lpstr>KLASIFIKASI ANALISA TEKNIKAL</vt:lpstr>
      <vt:lpstr>Analisis Teknikal Klasik</vt:lpstr>
      <vt:lpstr>Analisis Teknikal Klasik</vt:lpstr>
      <vt:lpstr>Analisis Teknikal Modern</vt:lpstr>
      <vt:lpstr>Analisis Teknikal Modern</vt:lpstr>
      <vt:lpstr>Kelebihan analisis teknikal adalah </vt:lpstr>
      <vt:lpstr>Kelebihan analisis teknikal adalah </vt:lpstr>
      <vt:lpstr>PENGERTIAN GRAFIK</vt:lpstr>
      <vt:lpstr>PENGERTIAN GRAFIK</vt:lpstr>
      <vt:lpstr>Bagaimana Memilih Jangka Waktu</vt:lpstr>
      <vt:lpstr>Stategi Terkait Jangka Waktu</vt:lpstr>
      <vt:lpstr>Stategi Terkait Jangka Waktu</vt:lpstr>
      <vt:lpstr>Stategi Terkait Jangka Waktu</vt:lpstr>
      <vt:lpstr>Jenis Grafik</vt:lpstr>
      <vt:lpstr>PowerPoint Presentation</vt:lpstr>
      <vt:lpstr>PowerPoint Presentation</vt:lpstr>
      <vt:lpstr>PowerPoint Presentation</vt:lpstr>
      <vt:lpstr>SUPPORT &amp; RESISTANCE</vt:lpstr>
      <vt:lpstr>PowerPoint Presentation</vt:lpstr>
      <vt:lpstr>PowerPoint Presentation</vt:lpstr>
      <vt:lpstr>PowerPoint Presentation</vt:lpstr>
      <vt:lpstr>PowerPoint Presentation</vt:lpstr>
      <vt:lpstr>Trading Range</vt:lpstr>
      <vt:lpstr>GARIS TREN</vt:lpstr>
      <vt:lpstr>PowerPoint Presentation</vt:lpstr>
      <vt:lpstr>PowerPoint Presentation</vt:lpstr>
      <vt:lpstr>terimakasih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TEKNIKAL</dc:title>
  <dc:creator>ismail - [2010]</dc:creator>
  <cp:lastModifiedBy>ismail - [2010]</cp:lastModifiedBy>
  <cp:revision>11</cp:revision>
  <dcterms:created xsi:type="dcterms:W3CDTF">2013-05-28T00:52:11Z</dcterms:created>
  <dcterms:modified xsi:type="dcterms:W3CDTF">2013-05-28T02:02:39Z</dcterms:modified>
</cp:coreProperties>
</file>