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88D215-96CF-4199-AF1A-330681D109A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0EB275-7E67-4D1E-85A7-76F94E38A9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BIOSTATISTIK DESKRIPTIF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6200" y="6324600"/>
            <a:ext cx="1447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0k@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LANGKAH-LANGKAH METODE 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04360"/>
          </a:xfrm>
        </p:spPr>
        <p:txBody>
          <a:bodyPr/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PEMBATASAN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4 W 1 H (What, Where, When, Who, How)</a:t>
            </a:r>
          </a:p>
          <a:p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760"/>
          </a:xfrm>
        </p:spPr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biostatistik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biostatistik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biostatistik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POKOK BAHASAN 1</a:t>
            </a:r>
            <a:br>
              <a:rPr lang="en-US" dirty="0" smtClean="0"/>
            </a:br>
            <a:r>
              <a:rPr lang="en-US" dirty="0" smtClean="0"/>
              <a:t>KONSEP DASAR BIOSTATISTIK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STATISTIK (</a:t>
            </a:r>
            <a:r>
              <a:rPr lang="en-US" dirty="0" err="1" smtClean="0"/>
              <a:t>sempit</a:t>
            </a:r>
            <a:r>
              <a:rPr lang="en-US" dirty="0" smtClean="0"/>
              <a:t>) :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b="1" dirty="0" err="1" smtClean="0"/>
              <a:t>angka-angka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STATISTIK (</a:t>
            </a:r>
            <a:r>
              <a:rPr lang="en-US" dirty="0" err="1" smtClean="0"/>
              <a:t>luas</a:t>
            </a:r>
            <a:r>
              <a:rPr lang="en-US" dirty="0" smtClean="0"/>
              <a:t>) :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, </a:t>
            </a:r>
            <a:r>
              <a:rPr lang="en-US" dirty="0" err="1" smtClean="0"/>
              <a:t>menyusun</a:t>
            </a:r>
            <a:r>
              <a:rPr lang="en-US" dirty="0" smtClean="0"/>
              <a:t>, </a:t>
            </a:r>
            <a:r>
              <a:rPr lang="en-US" dirty="0" err="1" smtClean="0"/>
              <a:t>menyajikan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data </a:t>
            </a:r>
            <a:r>
              <a:rPr lang="en-US" dirty="0" err="1" smtClean="0"/>
              <a:t>penyelidikan</a:t>
            </a:r>
            <a:r>
              <a:rPr lang="en-US" dirty="0" smtClean="0"/>
              <a:t> yang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b="1" dirty="0" err="1" smtClean="0"/>
              <a:t>angka-angka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04360"/>
          </a:xfrm>
        </p:spPr>
        <p:txBody>
          <a:bodyPr/>
          <a:lstStyle/>
          <a:p>
            <a:r>
              <a:rPr lang="en-US" dirty="0" smtClean="0"/>
              <a:t>STATISTIK KESEHATAN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(applied science)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vital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Membahas</a:t>
            </a:r>
            <a:r>
              <a:rPr lang="en-US" dirty="0" smtClean="0"/>
              <a:t> :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, </a:t>
            </a:r>
            <a:r>
              <a:rPr lang="en-US" dirty="0" err="1" smtClean="0"/>
              <a:t>kelahiran</a:t>
            </a:r>
            <a:r>
              <a:rPr lang="en-US" dirty="0" smtClean="0"/>
              <a:t>,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 BIOSTATISTIK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51960"/>
          </a:xfrm>
        </p:spPr>
        <p:txBody>
          <a:bodyPr/>
          <a:lstStyle/>
          <a:p>
            <a:r>
              <a:rPr lang="en-US" dirty="0" smtClean="0"/>
              <a:t>MEDIS</a:t>
            </a:r>
          </a:p>
          <a:p>
            <a:r>
              <a:rPr lang="en-US" dirty="0" smtClean="0"/>
              <a:t>KEPENDUDUKAN</a:t>
            </a:r>
          </a:p>
          <a:p>
            <a:r>
              <a:rPr lang="en-US" dirty="0" smtClean="0"/>
              <a:t>KESEHATAN LINGKUNGAN</a:t>
            </a:r>
          </a:p>
          <a:p>
            <a:r>
              <a:rPr lang="en-US" dirty="0" smtClean="0"/>
              <a:t>KESEHATAN KERJA</a:t>
            </a:r>
          </a:p>
          <a:p>
            <a:r>
              <a:rPr lang="en-US" dirty="0" smtClean="0"/>
              <a:t>ADMINISTRASI KESEHATAN</a:t>
            </a:r>
          </a:p>
          <a:p>
            <a:r>
              <a:rPr lang="en-US" dirty="0" smtClean="0"/>
              <a:t>GIZI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Objeknya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MANUSIA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PERAN STATISTIK DALAM BIDANG 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data (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 (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KEGUNAAN STATISTIK DI BIDANG 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: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ADA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/ vital event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/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39000" y="1676400"/>
            <a:ext cx="1905000" cy="448056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028" name="Picture 4" descr="http://t1.gstatic.com/images?q=tbn:ANd9GcQ7aKZh5iKQ5UGstzad499YfS2hxxWHVDRm2MSBwc3Y__S9WmMq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6492003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266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BIOSTATISTIK DESKRIPTIF</vt:lpstr>
      <vt:lpstr>POKOK BAHASAN 1 KONSEP DASAR BIOSTATISTIK</vt:lpstr>
      <vt:lpstr>Slide 3</vt:lpstr>
      <vt:lpstr>BIOSTATISTIK</vt:lpstr>
      <vt:lpstr>RUANG LINGKUP BIOSTATISTIK</vt:lpstr>
      <vt:lpstr>PERAN STATISTIK DALAM BIDANG KESEHATAN</vt:lpstr>
      <vt:lpstr>KEGUNAAN STATISTIK DI BIDANG KESEHATAN</vt:lpstr>
      <vt:lpstr>Slide 8</vt:lpstr>
      <vt:lpstr>Slide 9</vt:lpstr>
      <vt:lpstr>LANGKAH-LANGKAH METODE STATISTIK</vt:lpstr>
      <vt:lpstr>DASAR PEMBATASAN MASALAH</vt:lpstr>
      <vt:lpstr>Kuis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 DESKRIPTIF</dc:title>
  <dc:creator>toshiba</dc:creator>
  <cp:lastModifiedBy>toshiba</cp:lastModifiedBy>
  <cp:revision>4</cp:revision>
  <dcterms:created xsi:type="dcterms:W3CDTF">2012-03-05T05:45:51Z</dcterms:created>
  <dcterms:modified xsi:type="dcterms:W3CDTF">2012-03-05T06:20:21Z</dcterms:modified>
</cp:coreProperties>
</file>