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83" r:id="rId4"/>
    <p:sldId id="258" r:id="rId5"/>
    <p:sldId id="284" r:id="rId6"/>
    <p:sldId id="262" r:id="rId7"/>
    <p:sldId id="260" r:id="rId8"/>
    <p:sldId id="273" r:id="rId9"/>
    <p:sldId id="274" r:id="rId10"/>
    <p:sldId id="275" r:id="rId11"/>
    <p:sldId id="261" r:id="rId12"/>
    <p:sldId id="263" r:id="rId13"/>
    <p:sldId id="264" r:id="rId14"/>
    <p:sldId id="265" r:id="rId15"/>
    <p:sldId id="272" r:id="rId16"/>
    <p:sldId id="278" r:id="rId17"/>
    <p:sldId id="271" r:id="rId18"/>
    <p:sldId id="266" r:id="rId19"/>
    <p:sldId id="267" r:id="rId20"/>
    <p:sldId id="268" r:id="rId21"/>
    <p:sldId id="269" r:id="rId22"/>
    <p:sldId id="270" r:id="rId23"/>
    <p:sldId id="276" r:id="rId24"/>
    <p:sldId id="277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1DC6F-42CD-4472-B88C-C28C8E47015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2FD96-9A74-4F31-9217-BC4097B35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3679A8-4C36-4BEE-8942-EA2FCD5DCF0F}" type="datetimeFigureOut">
              <a:rPr lang="en-US" smtClean="0"/>
              <a:pPr/>
              <a:t>8/7/2009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65FA0D-129A-4E70-BA8A-DA6E2A63C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PEMBERANTAS PENYAKIT MALARIA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DIRCE  MARCAL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melaporkan</a:t>
            </a:r>
            <a:r>
              <a:rPr lang="en-US" dirty="0" smtClean="0"/>
              <a:t> 5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malaria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700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r>
              <a:rPr lang="en-US" dirty="0" smtClean="0"/>
              <a:t>. Program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malaria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memberantas</a:t>
            </a:r>
            <a:r>
              <a:rPr lang="en-US" dirty="0" smtClean="0"/>
              <a:t> </a:t>
            </a:r>
            <a:r>
              <a:rPr lang="en-US" dirty="0" err="1" smtClean="0"/>
              <a:t>vektornya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dikenal</a:t>
            </a:r>
            <a:r>
              <a:rPr lang="en-US" dirty="0" smtClean="0"/>
              <a:t> 4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malaria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 Plasmodium </a:t>
            </a:r>
            <a:r>
              <a:rPr lang="en-US" dirty="0" err="1" smtClean="0"/>
              <a:t>Falciparum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malaria </a:t>
            </a:r>
            <a:r>
              <a:rPr lang="en-US" dirty="0" err="1" smtClean="0"/>
              <a:t>tropika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malaria yang </a:t>
            </a:r>
            <a:r>
              <a:rPr lang="en-US" dirty="0" err="1" smtClean="0"/>
              <a:t>berat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2. Plasmodium </a:t>
            </a:r>
            <a:r>
              <a:rPr lang="en-US" dirty="0" err="1" smtClean="0"/>
              <a:t>vivax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malaria </a:t>
            </a:r>
            <a:r>
              <a:rPr lang="en-US" dirty="0" err="1" smtClean="0"/>
              <a:t>tertina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3. Plasmodium malaria </a:t>
            </a:r>
            <a:r>
              <a:rPr lang="en-US" dirty="0" err="1" smtClean="0"/>
              <a:t>penyebab</a:t>
            </a:r>
            <a:r>
              <a:rPr lang="en-US" dirty="0" smtClean="0"/>
              <a:t> malaria </a:t>
            </a:r>
            <a:r>
              <a:rPr lang="en-US" dirty="0" err="1" smtClean="0"/>
              <a:t>quartana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 Plasmodium </a:t>
            </a:r>
            <a:r>
              <a:rPr lang="en-US" dirty="0" err="1" smtClean="0"/>
              <a:t>ovale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kasusnya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Pasifik</a:t>
            </a:r>
            <a:r>
              <a:rPr lang="en-US" dirty="0" smtClean="0"/>
              <a:t> Barat.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air. 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kepompong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pertumbuhannya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anopheles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pelepasan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kali.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jentik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8-10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species </a:t>
            </a:r>
            <a:r>
              <a:rPr lang="en-US" dirty="0" err="1" smtClean="0"/>
              <a:t>nyamuk</a:t>
            </a:r>
            <a:r>
              <a:rPr lang="en-US" dirty="0" smtClean="0"/>
              <a:t>. Dari </a:t>
            </a:r>
            <a:r>
              <a:rPr lang="en-US" dirty="0" err="1" smtClean="0"/>
              <a:t>jentik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kepompong</a:t>
            </a:r>
            <a:r>
              <a:rPr lang="en-US" dirty="0" smtClean="0"/>
              <a:t> (pupa)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stadium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kepompong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kepompong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2.tingkat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bersentuhan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lama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berair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didarat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.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banya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24 -48 jam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keluarnya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kepompong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lemas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berkeringat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Mual-mual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plasmodium </a:t>
            </a:r>
            <a:r>
              <a:rPr lang="en-US" dirty="0" err="1" smtClean="0"/>
              <a:t>Falciparum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menahun</a:t>
            </a:r>
            <a:r>
              <a:rPr lang="en-US" dirty="0" smtClean="0"/>
              <a:t> (</a:t>
            </a:r>
            <a:r>
              <a:rPr lang="en-US" dirty="0" err="1" smtClean="0"/>
              <a:t>kronis</a:t>
            </a:r>
            <a:r>
              <a:rPr lang="en-US" dirty="0" smtClean="0"/>
              <a:t>)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pembesaran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Malaria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kejang-kejang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klinisnya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mencret</a:t>
            </a:r>
            <a:r>
              <a:rPr lang="en-US" dirty="0" smtClean="0"/>
              <a:t> (</a:t>
            </a:r>
            <a:r>
              <a:rPr lang="en-US" dirty="0" err="1" smtClean="0"/>
              <a:t>diare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(anemia)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malaria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malaria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Penyakit</a:t>
            </a:r>
            <a:r>
              <a:rPr lang="en-US" dirty="0" smtClean="0"/>
              <a:t> malaria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malaria: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(natural infection)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gigitan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anopheles.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Penularan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 Malaria </a:t>
            </a:r>
            <a:r>
              <a:rPr lang="en-US" dirty="0" err="1" smtClean="0"/>
              <a:t>bawaan</a:t>
            </a:r>
            <a:r>
              <a:rPr lang="en-US" dirty="0" smtClean="0"/>
              <a:t> (congenital).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malaria,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placenta.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PENULARAN PENYAKIT MALARIA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smtClean="0"/>
              <a:t>data base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parameter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malaria (malaria transmission rate), </a:t>
            </a:r>
            <a:r>
              <a:rPr lang="en-US" dirty="0" err="1" smtClean="0"/>
              <a:t>diperlukan</a:t>
            </a:r>
            <a:r>
              <a:rPr lang="en-US" dirty="0" smtClean="0"/>
              <a:t> data </a:t>
            </a:r>
            <a:r>
              <a:rPr lang="en-US" dirty="0" err="1" smtClean="0"/>
              <a:t>entomologis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Data </a:t>
            </a:r>
            <a:r>
              <a:rPr lang="en-US" dirty="0" err="1" smtClean="0"/>
              <a:t>entomologis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à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stadium </a:t>
            </a:r>
            <a:r>
              <a:rPr lang="en-US" dirty="0" err="1" smtClean="0"/>
              <a:t>dewasa</a:t>
            </a:r>
            <a:r>
              <a:rPr lang="en-US" dirty="0" smtClean="0"/>
              <a:t> (imago)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:</a:t>
            </a:r>
          </a:p>
          <a:p>
            <a:r>
              <a:rPr lang="en-US" dirty="0" smtClean="0"/>
              <a:t>a) MBR (</a:t>
            </a:r>
            <a:r>
              <a:rPr lang="en-US" i="1" dirty="0" smtClean="0"/>
              <a:t>Man biting rate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b) MHD (</a:t>
            </a:r>
            <a:r>
              <a:rPr lang="en-US" i="1" dirty="0" smtClean="0"/>
              <a:t>Man hour density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c) </a:t>
            </a:r>
            <a:r>
              <a:rPr lang="en-US" i="1" dirty="0" smtClean="0"/>
              <a:t>Parity rate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Darah</a:t>
            </a:r>
            <a:r>
              <a:rPr lang="en-US" b="1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624078" indent="-514350">
              <a:buAutoNum type="alphaL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Nyamuk</a:t>
            </a:r>
            <a:r>
              <a:rPr lang="en-US" dirty="0" smtClean="0"/>
              <a:t> anopheles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malarn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</a:p>
          <a:p>
            <a:pPr marL="624078" indent="-514350">
              <a:buAutoNum type="alphaLcPeriod"/>
            </a:pPr>
            <a:r>
              <a:rPr lang="en-US" dirty="0" smtClean="0"/>
              <a:t>b.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(</a:t>
            </a:r>
            <a:r>
              <a:rPr lang="en-US" dirty="0" err="1" smtClean="0"/>
              <a:t>Bionomik</a:t>
            </a:r>
            <a:r>
              <a:rPr lang="en-US" dirty="0" smtClean="0"/>
              <a:t>)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disenangi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  <a:r>
              <a:rPr lang="en-US" dirty="0" err="1" smtClean="0"/>
              <a:t>antropofilik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zoofilik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Malaria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khronik</a:t>
            </a:r>
            <a:r>
              <a:rPr lang="en-US" dirty="0" smtClean="0"/>
              <a:t> yang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demam,anemia</a:t>
            </a:r>
            <a:r>
              <a:rPr lang="en-US" dirty="0" smtClean="0"/>
              <a:t>, </a:t>
            </a:r>
            <a:r>
              <a:rPr lang="en-US" dirty="0" err="1" smtClean="0"/>
              <a:t>pembesaran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Gambarang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Malaria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menggigit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,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telurnya</a:t>
            </a:r>
            <a:r>
              <a:rPr lang="en-US" dirty="0" smtClean="0"/>
              <a:t>.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Interval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species,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gonotrofik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Indonesia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48-96 jam.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Istirahat</a:t>
            </a:r>
            <a:r>
              <a:rPr lang="en-US" b="1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: </a:t>
            </a:r>
            <a:r>
              <a:rPr lang="en-US" dirty="0" err="1" smtClean="0"/>
              <a:t>istirahat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teduh</a:t>
            </a:r>
            <a:r>
              <a:rPr lang="en-US" dirty="0" smtClean="0"/>
              <a:t>, </a:t>
            </a:r>
            <a:r>
              <a:rPr lang="en-US" dirty="0" err="1" smtClean="0"/>
              <a:t>lembab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beristirahat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species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hinggap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dirty="0" err="1" smtClean="0"/>
              <a:t>AnAconitus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species yang </a:t>
            </a:r>
            <a:r>
              <a:rPr lang="en-US" dirty="0" err="1" smtClean="0"/>
              <a:t>hinggap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An.Sundaicus</a:t>
            </a:r>
            <a:r>
              <a:rPr lang="en-US" dirty="0" smtClean="0"/>
              <a:t>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hinggap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beristirahat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Berkembang</a:t>
            </a:r>
            <a:r>
              <a:rPr lang="en-US" b="1" dirty="0" smtClean="0"/>
              <a:t> Biak. </a:t>
            </a:r>
            <a:endParaRPr lang="en-US" dirty="0" smtClean="0"/>
          </a:p>
          <a:p>
            <a:r>
              <a:rPr lang="en-US" dirty="0" err="1" smtClean="0"/>
              <a:t>Nyamuk</a:t>
            </a:r>
            <a:r>
              <a:rPr lang="en-US" dirty="0" smtClean="0"/>
              <a:t> Anopheles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perindukan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biak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species yang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yang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(an. </a:t>
            </a:r>
            <a:r>
              <a:rPr lang="en-US" dirty="0" err="1" smtClean="0"/>
              <a:t>Sundaicus</a:t>
            </a:r>
            <a:r>
              <a:rPr lang="en-US" dirty="0" smtClean="0"/>
              <a:t>),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teduh</a:t>
            </a:r>
            <a:r>
              <a:rPr lang="en-US" dirty="0" smtClean="0"/>
              <a:t> (An. </a:t>
            </a:r>
            <a:r>
              <a:rPr lang="en-US" dirty="0" err="1" smtClean="0"/>
              <a:t>Umrosus</a:t>
            </a:r>
            <a:r>
              <a:rPr lang="en-US" dirty="0" smtClean="0"/>
              <a:t>). Species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air </a:t>
            </a:r>
            <a:r>
              <a:rPr lang="en-US" dirty="0" err="1" smtClean="0"/>
              <a:t>payau</a:t>
            </a:r>
            <a:r>
              <a:rPr lang="en-US" dirty="0" smtClean="0"/>
              <a:t> (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) </a:t>
            </a:r>
            <a:r>
              <a:rPr lang="en-US" dirty="0" err="1" smtClean="0"/>
              <a:t>misalnya</a:t>
            </a:r>
            <a:r>
              <a:rPr lang="en-US" dirty="0" smtClean="0"/>
              <a:t> (An. </a:t>
            </a:r>
            <a:r>
              <a:rPr lang="en-US" dirty="0" err="1" smtClean="0"/>
              <a:t>Aconitus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biak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smtClean="0"/>
              <a:t>bervariasi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Mengindari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/</a:t>
            </a:r>
            <a:r>
              <a:rPr lang="en-US" dirty="0" err="1" smtClean="0"/>
              <a:t>gigitan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anopheles (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kelambu</a:t>
            </a:r>
            <a:r>
              <a:rPr lang="en-US" dirty="0" smtClean="0"/>
              <a:t>, </a:t>
            </a:r>
            <a:r>
              <a:rPr lang="en-US" dirty="0" err="1" smtClean="0"/>
              <a:t>repelen</a:t>
            </a:r>
            <a:r>
              <a:rPr lang="en-US" dirty="0" smtClean="0"/>
              <a:t>,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insektisida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jentik</a:t>
            </a:r>
            <a:r>
              <a:rPr lang="en-US" dirty="0" smtClean="0"/>
              <a:t>/</a:t>
            </a:r>
            <a:r>
              <a:rPr lang="en-US" dirty="0" err="1" smtClean="0"/>
              <a:t>kegiatan</a:t>
            </a:r>
            <a:r>
              <a:rPr lang="en-US" dirty="0" smtClean="0"/>
              <a:t> anti larva,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larvasida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, </a:t>
            </a:r>
            <a:r>
              <a:rPr lang="en-US" dirty="0" err="1" smtClean="0"/>
              <a:t>tumbuhan</a:t>
            </a:r>
            <a:r>
              <a:rPr lang="en-US" dirty="0" smtClean="0"/>
              <a:t>,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perindukan</a:t>
            </a:r>
            <a:r>
              <a:rPr lang="en-US" dirty="0" smtClean="0"/>
              <a:t> (source reduction).</a:t>
            </a:r>
          </a:p>
          <a:p>
            <a:r>
              <a:rPr lang="en-US" dirty="0" err="1" smtClean="0"/>
              <a:t>Mengobati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malaria.</a:t>
            </a:r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(</a:t>
            </a:r>
            <a:r>
              <a:rPr lang="en-US" dirty="0" err="1" smtClean="0"/>
              <a:t>profilaksis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Vaksinasi</a:t>
            </a:r>
            <a:r>
              <a:rPr lang="en-US" dirty="0" smtClean="0"/>
              <a:t> (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clinical trial).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insiden</a:t>
            </a:r>
            <a:r>
              <a:rPr lang="en-US" dirty="0" smtClean="0"/>
              <a:t> malaria 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Pemerintah,swasta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menberantas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malaria </a:t>
            </a:r>
            <a:r>
              <a:rPr lang="en-US" dirty="0" err="1" smtClean="0"/>
              <a:t>mengunakan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Pemberantasan</a:t>
            </a:r>
            <a:r>
              <a:rPr lang="en-US" dirty="0" smtClean="0"/>
              <a:t> malaria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tular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yang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dijumpainya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malaria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malaria.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malaria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malaria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malaria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penyemprotan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bionomik</a:t>
            </a:r>
            <a:r>
              <a:rPr lang="en-US" dirty="0" smtClean="0"/>
              <a:t> </a:t>
            </a:r>
            <a:r>
              <a:rPr lang="en-US" dirty="0" err="1" smtClean="0"/>
              <a:t>vektornya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insektisida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Gilles. H.M. Management of Severe and Complicated Malaria. WHO Geneva 1991. </a:t>
            </a:r>
          </a:p>
          <a:p>
            <a:r>
              <a:rPr lang="en-US" dirty="0" smtClean="0"/>
              <a:t>The Clinical Management of Acute Malaria, WHO Regional Publications, South -East </a:t>
            </a:r>
          </a:p>
          <a:p>
            <a:pPr>
              <a:buNone/>
            </a:pPr>
            <a:r>
              <a:rPr lang="en-US" dirty="0" smtClean="0"/>
              <a:t>	Asia Series No. 9. 1986. . </a:t>
            </a:r>
          </a:p>
          <a:p>
            <a:r>
              <a:rPr lang="en-US" dirty="0" err="1" smtClean="0"/>
              <a:t>Sutawanir</a:t>
            </a:r>
            <a:r>
              <a:rPr lang="en-US" dirty="0" smtClean="0"/>
              <a:t>. D.,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Karunika</a:t>
            </a:r>
            <a:r>
              <a:rPr lang="en-US" dirty="0" smtClean="0"/>
              <a:t>, UT, Jakarta 1986. </a:t>
            </a:r>
          </a:p>
          <a:p>
            <a:r>
              <a:rPr lang="en-US" dirty="0" err="1" smtClean="0"/>
              <a:t>Depkes</a:t>
            </a:r>
            <a:r>
              <a:rPr lang="en-US" dirty="0" smtClean="0"/>
              <a:t> RI. Malaria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, Jakarta 1995. </a:t>
            </a:r>
          </a:p>
          <a:p>
            <a:pPr>
              <a:buNone/>
            </a:pPr>
            <a:r>
              <a:rPr lang="en-US" i="1" dirty="0" smtClean="0"/>
              <a:t>© 2004 Digitized by USU digital library </a:t>
            </a:r>
            <a:r>
              <a:rPr lang="en-US" dirty="0" smtClean="0"/>
              <a:t>10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Maaf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Parasit</a:t>
            </a:r>
            <a:r>
              <a:rPr lang="en-US" dirty="0" smtClean="0"/>
              <a:t> malaria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berdiam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malaria </a:t>
            </a:r>
            <a:r>
              <a:rPr lang="en-US" dirty="0" err="1" smtClean="0"/>
              <a:t>otak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sadaran</a:t>
            </a:r>
            <a:r>
              <a:rPr lang="en-US" dirty="0" smtClean="0"/>
              <a:t> (</a:t>
            </a:r>
            <a:r>
              <a:rPr lang="en-US" dirty="0" err="1" smtClean="0"/>
              <a:t>koma</a:t>
            </a:r>
            <a:r>
              <a:rPr lang="en-US" dirty="0" smtClean="0"/>
              <a:t>) .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subtropics </a:t>
            </a:r>
            <a:r>
              <a:rPr lang="en-US" dirty="0" err="1" smtClean="0"/>
              <a:t>seperti</a:t>
            </a:r>
            <a:r>
              <a:rPr lang="en-US" dirty="0" smtClean="0"/>
              <a:t> Indonesia, </a:t>
            </a:r>
            <a:r>
              <a:rPr lang="en-US" dirty="0" err="1" smtClean="0"/>
              <a:t>Semenanjung</a:t>
            </a:r>
            <a:r>
              <a:rPr lang="en-US" dirty="0" smtClean="0"/>
              <a:t> Malaya, </a:t>
            </a:r>
            <a:r>
              <a:rPr lang="en-US" dirty="0" err="1" smtClean="0"/>
              <a:t>Filipina,Vietnam,Kamboja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Tengah.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 Indonesia malaria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 Malaria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penderitanya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2003 malaria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6.053 desa,226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30 </a:t>
            </a:r>
            <a:r>
              <a:rPr lang="en-US" dirty="0" err="1" smtClean="0"/>
              <a:t>propinsi</a:t>
            </a:r>
            <a:r>
              <a:rPr lang="en-US" dirty="0" smtClean="0"/>
              <a:t>. Di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Bali </a:t>
            </a:r>
            <a:r>
              <a:rPr lang="en-US" dirty="0" err="1" smtClean="0"/>
              <a:t>Inciden</a:t>
            </a:r>
            <a:r>
              <a:rPr lang="en-US" dirty="0" smtClean="0"/>
              <a:t> malaria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0.12 per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menjadi</a:t>
            </a:r>
            <a:r>
              <a:rPr lang="en-US" dirty="0" smtClean="0"/>
              <a:t> 0.81 </a:t>
            </a:r>
            <a:r>
              <a:rPr lang="en-US" dirty="0" err="1" smtClean="0"/>
              <a:t>perseribu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Bali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16.06 </a:t>
            </a:r>
            <a:r>
              <a:rPr lang="en-US" dirty="0" err="1" smtClean="0"/>
              <a:t>perseribu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31.09 per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(</a:t>
            </a:r>
            <a:r>
              <a:rPr lang="en-US" dirty="0" err="1" smtClean="0"/>
              <a:t>Suyudi,Workshop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Malaria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resisten,Jakarta26-4-04) . </a:t>
            </a:r>
            <a:r>
              <a:rPr lang="en-US" dirty="0" err="1" smtClean="0"/>
              <a:t>di</a:t>
            </a:r>
            <a:r>
              <a:rPr lang="en-US" dirty="0" smtClean="0"/>
              <a:t> 7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KLB yang </a:t>
            </a:r>
            <a:r>
              <a:rPr lang="en-US" dirty="0" err="1" smtClean="0"/>
              <a:t>menyerang</a:t>
            </a:r>
            <a:r>
              <a:rPr lang="en-US" dirty="0" smtClean="0"/>
              <a:t> 35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211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Serta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malaria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kesakitan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Indonesia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trasmigrasi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endemis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endemis</a:t>
            </a:r>
            <a:r>
              <a:rPr lang="en-US" dirty="0" smtClean="0"/>
              <a:t> malaria,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endemis</a:t>
            </a:r>
            <a:r>
              <a:rPr lang="en-US" dirty="0" smtClean="0"/>
              <a:t> malaria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letusan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(KLB) malaria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insiden</a:t>
            </a:r>
            <a:r>
              <a:rPr lang="en-US" dirty="0" smtClean="0"/>
              <a:t> rate </a:t>
            </a:r>
            <a:r>
              <a:rPr lang="en-US" dirty="0" err="1" smtClean="0"/>
              <a:t>penyakit</a:t>
            </a:r>
            <a:r>
              <a:rPr lang="en-US" dirty="0" smtClean="0"/>
              <a:t> malaria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malaria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tropis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sub </a:t>
            </a:r>
            <a:r>
              <a:rPr lang="en-US" dirty="0" err="1" smtClean="0"/>
              <a:t>tropis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[2].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endemik</a:t>
            </a:r>
            <a:r>
              <a:rPr lang="en-US" dirty="0" smtClean="0"/>
              <a:t> malaria,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negara-negara</a:t>
            </a:r>
            <a:r>
              <a:rPr lang="en-US" dirty="0" smtClean="0"/>
              <a:t> Asia Tenggara </a:t>
            </a:r>
            <a:r>
              <a:rPr lang="en-US" dirty="0" err="1" smtClean="0"/>
              <a:t>termasuk</a:t>
            </a:r>
            <a:r>
              <a:rPr lang="en-US" dirty="0" smtClean="0"/>
              <a:t> Indonesia,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Bali. Di </a:t>
            </a:r>
            <a:r>
              <a:rPr lang="en-US" dirty="0" err="1" smtClean="0"/>
              <a:t>Jawa</a:t>
            </a:r>
            <a:r>
              <a:rPr lang="en-US" dirty="0" smtClean="0"/>
              <a:t> Tengah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Barat, malaria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(re-emerging diseases). </a:t>
            </a:r>
            <a:r>
              <a:rPr lang="en-US" dirty="0" err="1" smtClean="0"/>
              <a:t>Menurut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DEPKES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prevalensi</a:t>
            </a:r>
            <a:r>
              <a:rPr lang="en-US" dirty="0" smtClean="0"/>
              <a:t> malaria </a:t>
            </a:r>
            <a:r>
              <a:rPr lang="en-US" dirty="0" err="1" smtClean="0"/>
              <a:t>adalah</a:t>
            </a:r>
            <a:r>
              <a:rPr lang="en-US" dirty="0" smtClean="0"/>
              <a:t> 850,2 per 100.000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20%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Gorontalo</a:t>
            </a:r>
            <a:r>
              <a:rPr lang="en-US" dirty="0" smtClean="0"/>
              <a:t>, 13% </a:t>
            </a:r>
            <a:r>
              <a:rPr lang="en-US" dirty="0" err="1" smtClean="0"/>
              <a:t>di</a:t>
            </a:r>
            <a:r>
              <a:rPr lang="en-US" dirty="0" smtClean="0"/>
              <a:t> NTT </a:t>
            </a:r>
            <a:r>
              <a:rPr lang="en-US" dirty="0" err="1" smtClean="0"/>
              <a:t>dan</a:t>
            </a:r>
            <a:r>
              <a:rPr lang="en-US" dirty="0" smtClean="0"/>
              <a:t> 10% </a:t>
            </a:r>
            <a:r>
              <a:rPr lang="en-US" dirty="0" err="1" smtClean="0"/>
              <a:t>di</a:t>
            </a:r>
            <a:r>
              <a:rPr lang="en-US" dirty="0" smtClean="0"/>
              <a:t> Papua.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PREVALENSI MALARIA DI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(SKRT)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malaria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11 per 100.000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8 per 100.000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[3].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endemik</a:t>
            </a:r>
            <a:r>
              <a:rPr lang="en-US" dirty="0" smtClean="0"/>
              <a:t>, malaria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diidap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areal </a:t>
            </a:r>
            <a:r>
              <a:rPr lang="en-US" dirty="0" err="1" smtClean="0"/>
              <a:t>persawahan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RI (1994),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malaria </a:t>
            </a:r>
            <a:r>
              <a:rPr lang="en-US" dirty="0" err="1" smtClean="0"/>
              <a:t>pertahun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1998 </a:t>
            </a:r>
            <a:r>
              <a:rPr lang="en-US" dirty="0" err="1" smtClean="0"/>
              <a:t>dan</a:t>
            </a:r>
            <a:r>
              <a:rPr lang="en-US" dirty="0" smtClean="0"/>
              <a:t> 1999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Sumatera, Yogyakarta, </a:t>
            </a:r>
            <a:r>
              <a:rPr lang="en-US" dirty="0" err="1" smtClean="0"/>
              <a:t>Jawa</a:t>
            </a:r>
            <a:r>
              <a:rPr lang="en-US" dirty="0" smtClean="0"/>
              <a:t> Tengah, Lampung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malaria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sebanyak</a:t>
            </a:r>
            <a:r>
              <a:rPr lang="en-US" dirty="0" smtClean="0"/>
              <a:t> 21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18.812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10.000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terjangkit</a:t>
            </a:r>
            <a:r>
              <a:rPr lang="en-US" dirty="0" smtClean="0"/>
              <a:t> malaria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Banyumas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Tengah [4].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1986-1995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r>
              <a:rPr lang="en-US" dirty="0" smtClean="0"/>
              <a:t> Parasite Incidence (API)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Purworejo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Tengah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–11 </a:t>
            </a:r>
            <a:r>
              <a:rPr lang="en-US" dirty="0" err="1" smtClean="0"/>
              <a:t>kasus</a:t>
            </a:r>
            <a:r>
              <a:rPr lang="en-US" dirty="0" smtClean="0"/>
              <a:t> per 1000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5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pertahun</a:t>
            </a:r>
            <a:r>
              <a:rPr lang="en-US" dirty="0" smtClean="0"/>
              <a:t>. Dan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jumlah</a:t>
            </a:r>
            <a:r>
              <a:rPr lang="en-US" dirty="0" smtClean="0"/>
              <a:t> API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44,5%. </a:t>
            </a:r>
            <a:r>
              <a:rPr lang="en-US" dirty="0" err="1" smtClean="0"/>
              <a:t>Wabah</a:t>
            </a:r>
            <a:r>
              <a:rPr lang="en-US" dirty="0" smtClean="0"/>
              <a:t> malaria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/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malaria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malaria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1603</Words>
  <Application>Microsoft Office PowerPoint</Application>
  <PresentationFormat>On-screen Show (4:3)</PresentationFormat>
  <Paragraphs>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PROGRAM PEMBERANTAS PENYAKIT MALARIA</vt:lpstr>
      <vt:lpstr>Gambarang umum penyakit Malaria</vt:lpstr>
      <vt:lpstr>Slide 3</vt:lpstr>
      <vt:lpstr>Slide 4</vt:lpstr>
      <vt:lpstr>Slide 5</vt:lpstr>
      <vt:lpstr>Slide 6</vt:lpstr>
      <vt:lpstr>PREVALENSI MALARIA DI INDONESIA</vt:lpstr>
      <vt:lpstr>Slide 8</vt:lpstr>
      <vt:lpstr>Slide 9</vt:lpstr>
      <vt:lpstr>Slide 10</vt:lpstr>
      <vt:lpstr>Slide 11</vt:lpstr>
      <vt:lpstr>Slide 12</vt:lpstr>
      <vt:lpstr>Slide 13</vt:lpstr>
      <vt:lpstr>Slide 14</vt:lpstr>
      <vt:lpstr>Gejala klinis seorang menderita malaria</vt:lpstr>
      <vt:lpstr>CARA PENULARAN PENYAKIT MALARIA</vt:lpstr>
      <vt:lpstr>Untuk melakukan pemberantasan nyamuk maka kita harus </vt:lpstr>
      <vt:lpstr>Beberapa Aspek Perilaku (Bionomik) Nyamuk  </vt:lpstr>
      <vt:lpstr>Slide 19</vt:lpstr>
      <vt:lpstr>Slide 20</vt:lpstr>
      <vt:lpstr>Slide 21</vt:lpstr>
      <vt:lpstr>Slide 22</vt:lpstr>
      <vt:lpstr> kegiatan yang  dilakukan untuk mengurangi insiden malaria  sbb :</vt:lpstr>
      <vt:lpstr>Untuk menberantas nyamuk malaria mengunakan </vt:lpstr>
      <vt:lpstr>Masalah yang dihadapi dalam pemberantasan penyakit malaria</vt:lpstr>
      <vt:lpstr>Slide 26</vt:lpstr>
      <vt:lpstr>Referensi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PEMBERANTAS PENYAKIT MALARIA</dc:title>
  <dc:creator>Elio</dc:creator>
  <cp:lastModifiedBy>Elio</cp:lastModifiedBy>
  <cp:revision>19</cp:revision>
  <dcterms:created xsi:type="dcterms:W3CDTF">2009-07-23T06:49:07Z</dcterms:created>
  <dcterms:modified xsi:type="dcterms:W3CDTF">2009-08-07T02:44:19Z</dcterms:modified>
</cp:coreProperties>
</file>