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42" d="100"/>
          <a:sy n="42" d="100"/>
        </p:scale>
        <p:origin x="-1242"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28A53782-BE36-48C1-950E-905671C4A752}" type="datetimeFigureOut">
              <a:rPr lang="id-ID" smtClean="0"/>
              <a:t>25/01/2013</a:t>
            </a:fld>
            <a:endParaRPr lang="id-ID"/>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id-ID"/>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52B53986-E3EB-42E3-AABA-5878C3DDFD43}" type="slidenum">
              <a:rPr lang="id-ID" smtClean="0"/>
              <a:t>‹#›</a:t>
            </a:fld>
            <a:endParaRPr lang="id-ID"/>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8A53782-BE36-48C1-950E-905671C4A752}" type="datetimeFigureOut">
              <a:rPr lang="id-ID" smtClean="0"/>
              <a:t>25/01/2013</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52B53986-E3EB-42E3-AABA-5878C3DDFD43}" type="slidenum">
              <a:rPr lang="id-ID" smtClean="0"/>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8A53782-BE36-48C1-950E-905671C4A752}" type="datetimeFigureOut">
              <a:rPr lang="id-ID" smtClean="0"/>
              <a:t>25/01/2013</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52B53986-E3EB-42E3-AABA-5878C3DDFD43}" type="slidenum">
              <a:rPr lang="id-ID" smtClean="0"/>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28A53782-BE36-48C1-950E-905671C4A752}" type="datetimeFigureOut">
              <a:rPr lang="id-ID" smtClean="0"/>
              <a:t>25/01/2013</a:t>
            </a:fld>
            <a:endParaRPr lang="id-ID"/>
          </a:p>
        </p:txBody>
      </p:sp>
      <p:sp>
        <p:nvSpPr>
          <p:cNvPr id="9" name="Slide Number Placeholder 8"/>
          <p:cNvSpPr>
            <a:spLocks noGrp="1"/>
          </p:cNvSpPr>
          <p:nvPr>
            <p:ph type="sldNum" sz="quarter" idx="15"/>
          </p:nvPr>
        </p:nvSpPr>
        <p:spPr/>
        <p:txBody>
          <a:bodyPr rtlCol="0"/>
          <a:lstStyle/>
          <a:p>
            <a:fld id="{52B53986-E3EB-42E3-AABA-5878C3DDFD43}" type="slidenum">
              <a:rPr lang="id-ID" smtClean="0"/>
              <a:t>‹#›</a:t>
            </a:fld>
            <a:endParaRPr lang="id-ID"/>
          </a:p>
        </p:txBody>
      </p:sp>
      <p:sp>
        <p:nvSpPr>
          <p:cNvPr id="10" name="Footer Placeholder 9"/>
          <p:cNvSpPr>
            <a:spLocks noGrp="1"/>
          </p:cNvSpPr>
          <p:nvPr>
            <p:ph type="ftr" sz="quarter" idx="16"/>
          </p:nvPr>
        </p:nvSpPr>
        <p:spPr/>
        <p:txBody>
          <a:bodyPr rtlCol="0"/>
          <a:lstStyle/>
          <a:p>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28A53782-BE36-48C1-950E-905671C4A752}" type="datetimeFigureOut">
              <a:rPr lang="id-ID" smtClean="0"/>
              <a:t>25/01/2013</a:t>
            </a:fld>
            <a:endParaRPr lang="id-ID"/>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id-ID"/>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52B53986-E3EB-42E3-AABA-5878C3DDFD43}" type="slidenum">
              <a:rPr lang="id-ID" smtClean="0"/>
              <a:t>‹#›</a:t>
            </a:fld>
            <a:endParaRPr lang="id-ID"/>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28A53782-BE36-48C1-950E-905671C4A752}" type="datetimeFigureOut">
              <a:rPr lang="id-ID" smtClean="0"/>
              <a:t>25/01/2013</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52B53986-E3EB-42E3-AABA-5878C3DDFD43}" type="slidenum">
              <a:rPr lang="id-ID" smtClean="0"/>
              <a:t>‹#›</a:t>
            </a:fld>
            <a:endParaRPr lang="id-ID"/>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28A53782-BE36-48C1-950E-905671C4A752}" type="datetimeFigureOut">
              <a:rPr lang="id-ID" smtClean="0"/>
              <a:t>25/01/2013</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52B53986-E3EB-42E3-AABA-5878C3DDFD43}" type="slidenum">
              <a:rPr lang="id-ID" smtClean="0"/>
              <a:t>‹#›</a:t>
            </a:fld>
            <a:endParaRPr lang="id-ID"/>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28A53782-BE36-48C1-950E-905671C4A752}" type="datetimeFigureOut">
              <a:rPr lang="id-ID" smtClean="0"/>
              <a:t>25/01/2013</a:t>
            </a:fld>
            <a:endParaRPr lang="id-ID"/>
          </a:p>
        </p:txBody>
      </p:sp>
      <p:sp>
        <p:nvSpPr>
          <p:cNvPr id="7" name="Slide Number Placeholder 6"/>
          <p:cNvSpPr>
            <a:spLocks noGrp="1"/>
          </p:cNvSpPr>
          <p:nvPr>
            <p:ph type="sldNum" sz="quarter" idx="11"/>
          </p:nvPr>
        </p:nvSpPr>
        <p:spPr/>
        <p:txBody>
          <a:bodyPr rtlCol="0"/>
          <a:lstStyle/>
          <a:p>
            <a:fld id="{52B53986-E3EB-42E3-AABA-5878C3DDFD43}" type="slidenum">
              <a:rPr lang="id-ID" smtClean="0"/>
              <a:t>‹#›</a:t>
            </a:fld>
            <a:endParaRPr lang="id-ID"/>
          </a:p>
        </p:txBody>
      </p:sp>
      <p:sp>
        <p:nvSpPr>
          <p:cNvPr id="8" name="Footer Placeholder 7"/>
          <p:cNvSpPr>
            <a:spLocks noGrp="1"/>
          </p:cNvSpPr>
          <p:nvPr>
            <p:ph type="ftr" sz="quarter" idx="12"/>
          </p:nvPr>
        </p:nvSpPr>
        <p:spPr/>
        <p:txBody>
          <a:bodyPr rtlCol="0"/>
          <a:lstStyle/>
          <a:p>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8A53782-BE36-48C1-950E-905671C4A752}" type="datetimeFigureOut">
              <a:rPr lang="id-ID" smtClean="0"/>
              <a:t>25/01/2013</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52B53986-E3EB-42E3-AABA-5878C3DDFD43}" type="slidenum">
              <a:rPr lang="id-ID" smtClean="0"/>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28A53782-BE36-48C1-950E-905671C4A752}" type="datetimeFigureOut">
              <a:rPr lang="id-ID" smtClean="0"/>
              <a:t>25/01/2013</a:t>
            </a:fld>
            <a:endParaRPr lang="id-ID"/>
          </a:p>
        </p:txBody>
      </p:sp>
      <p:sp>
        <p:nvSpPr>
          <p:cNvPr id="22" name="Slide Number Placeholder 21"/>
          <p:cNvSpPr>
            <a:spLocks noGrp="1"/>
          </p:cNvSpPr>
          <p:nvPr>
            <p:ph type="sldNum" sz="quarter" idx="15"/>
          </p:nvPr>
        </p:nvSpPr>
        <p:spPr/>
        <p:txBody>
          <a:bodyPr rtlCol="0"/>
          <a:lstStyle/>
          <a:p>
            <a:fld id="{52B53986-E3EB-42E3-AABA-5878C3DDFD43}" type="slidenum">
              <a:rPr lang="id-ID" smtClean="0"/>
              <a:t>‹#›</a:t>
            </a:fld>
            <a:endParaRPr lang="id-ID"/>
          </a:p>
        </p:txBody>
      </p:sp>
      <p:sp>
        <p:nvSpPr>
          <p:cNvPr id="23" name="Footer Placeholder 22"/>
          <p:cNvSpPr>
            <a:spLocks noGrp="1"/>
          </p:cNvSpPr>
          <p:nvPr>
            <p:ph type="ftr" sz="quarter" idx="16"/>
          </p:nvPr>
        </p:nvSpPr>
        <p:spPr/>
        <p:txBody>
          <a:bodyPr rtlCol="0"/>
          <a:lstStyle/>
          <a:p>
            <a:endParaRPr lang="id-ID"/>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28A53782-BE36-48C1-950E-905671C4A752}" type="datetimeFigureOut">
              <a:rPr lang="id-ID" smtClean="0"/>
              <a:t>25/01/2013</a:t>
            </a:fld>
            <a:endParaRPr lang="id-ID"/>
          </a:p>
        </p:txBody>
      </p:sp>
      <p:sp>
        <p:nvSpPr>
          <p:cNvPr id="18" name="Slide Number Placeholder 17"/>
          <p:cNvSpPr>
            <a:spLocks noGrp="1"/>
          </p:cNvSpPr>
          <p:nvPr>
            <p:ph type="sldNum" sz="quarter" idx="11"/>
          </p:nvPr>
        </p:nvSpPr>
        <p:spPr/>
        <p:txBody>
          <a:bodyPr rtlCol="0"/>
          <a:lstStyle/>
          <a:p>
            <a:fld id="{52B53986-E3EB-42E3-AABA-5878C3DDFD43}" type="slidenum">
              <a:rPr lang="id-ID" smtClean="0"/>
              <a:t>‹#›</a:t>
            </a:fld>
            <a:endParaRPr lang="id-ID"/>
          </a:p>
        </p:txBody>
      </p:sp>
      <p:sp>
        <p:nvSpPr>
          <p:cNvPr id="21" name="Footer Placeholder 20"/>
          <p:cNvSpPr>
            <a:spLocks noGrp="1"/>
          </p:cNvSpPr>
          <p:nvPr>
            <p:ph type="ftr" sz="quarter" idx="12"/>
          </p:nvPr>
        </p:nvSpPr>
        <p:spPr/>
        <p:txBody>
          <a:bodyPr rtlCol="0"/>
          <a:lstStyle/>
          <a:p>
            <a:endParaRPr lang="id-ID"/>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28A53782-BE36-48C1-950E-905671C4A752}" type="datetimeFigureOut">
              <a:rPr lang="id-ID" smtClean="0"/>
              <a:t>25/01/2013</a:t>
            </a:fld>
            <a:endParaRPr lang="id-ID"/>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id-ID"/>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52B53986-E3EB-42E3-AABA-5878C3DDFD43}" type="slidenum">
              <a:rPr lang="id-ID" smtClean="0"/>
              <a:t>‹#›</a:t>
            </a:fld>
            <a:endParaRPr lang="id-ID"/>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id-ID" dirty="0" smtClean="0"/>
              <a:t>TRANSFORMASI DATA</a:t>
            </a:r>
            <a:endParaRPr lang="id-ID" dirty="0"/>
          </a:p>
        </p:txBody>
      </p:sp>
      <p:sp>
        <p:nvSpPr>
          <p:cNvPr id="3" name="Subtitle 2"/>
          <p:cNvSpPr>
            <a:spLocks noGrp="1"/>
          </p:cNvSpPr>
          <p:nvPr>
            <p:ph type="subTitle" idx="1"/>
          </p:nvPr>
        </p:nvSpPr>
        <p:spPr/>
        <p:txBody>
          <a:bodyPr/>
          <a:lstStyle/>
          <a:p>
            <a:r>
              <a:rPr lang="id-ID" dirty="0" smtClean="0"/>
              <a:t>MG CATUR YUANTARI</a:t>
            </a:r>
            <a:endParaRPr lang="id-ID"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0"/>
            <a:ext cx="7467600" cy="1143000"/>
          </a:xfrm>
        </p:spPr>
        <p:txBody>
          <a:bodyPr/>
          <a:lstStyle/>
          <a:p>
            <a:r>
              <a:rPr lang="id-ID" dirty="0" smtClean="0"/>
              <a:t>TRANSFORMASI DATA</a:t>
            </a:r>
            <a:endParaRPr lang="id-ID" dirty="0"/>
          </a:p>
        </p:txBody>
      </p:sp>
      <p:sp>
        <p:nvSpPr>
          <p:cNvPr id="3" name="Content Placeholder 2"/>
          <p:cNvSpPr>
            <a:spLocks noGrp="1"/>
          </p:cNvSpPr>
          <p:nvPr>
            <p:ph sz="quarter" idx="1"/>
          </p:nvPr>
        </p:nvSpPr>
        <p:spPr>
          <a:xfrm>
            <a:off x="500034" y="1071546"/>
            <a:ext cx="8229600" cy="5429288"/>
          </a:xfrm>
        </p:spPr>
        <p:txBody>
          <a:bodyPr>
            <a:normAutofit fontScale="92500"/>
          </a:bodyPr>
          <a:lstStyle/>
          <a:p>
            <a:r>
              <a:rPr lang="id-ID" dirty="0" smtClean="0"/>
              <a:t>Fungsinya untuk merubah dari data berskala numerik ke dalam bentuk kategorik contohnya dalam skala data rasio ke ordinal; rasio ke nominal; interval ke ordinal atau interval ke nominal.</a:t>
            </a:r>
          </a:p>
          <a:p>
            <a:r>
              <a:rPr lang="id-ID" dirty="0" smtClean="0"/>
              <a:t>Untuk transformasi data menggunakan fungsi RECODE</a:t>
            </a:r>
          </a:p>
          <a:p>
            <a:r>
              <a:rPr lang="id-ID" dirty="0"/>
              <a:t>Fungsi recode digunakan untuk mengelompokkan data ke dalam kategori tertentu ada dua pilihan yaitu:</a:t>
            </a:r>
          </a:p>
          <a:p>
            <a:pPr lvl="1"/>
            <a:r>
              <a:rPr lang="id-ID" dirty="0"/>
              <a:t>Recode pada variabel yang sama</a:t>
            </a:r>
          </a:p>
          <a:p>
            <a:pPr marL="708025">
              <a:buNone/>
            </a:pPr>
            <a:r>
              <a:rPr lang="id-ID" dirty="0" smtClean="0"/>
              <a:t>	Hasil </a:t>
            </a:r>
            <a:r>
              <a:rPr lang="id-ID" dirty="0"/>
              <a:t>pengelompokkan akan langsung mengganti data aslinya, tipe data harus sama. Untuk hal ini tidak disarankan, karena dapat menghilangkan data awal</a:t>
            </a:r>
          </a:p>
          <a:p>
            <a:pPr lvl="1"/>
            <a:r>
              <a:rPr lang="id-ID" dirty="0"/>
              <a:t>Recode pada variabel yang berbeda</a:t>
            </a:r>
          </a:p>
          <a:p>
            <a:pPr marL="708025">
              <a:buNone/>
            </a:pPr>
            <a:r>
              <a:rPr lang="id-ID" dirty="0" smtClean="0"/>
              <a:t>	Hasil </a:t>
            </a:r>
            <a:r>
              <a:rPr lang="id-ID" dirty="0"/>
              <a:t>pengelompokkan ditampilkan pada variabel baru dapat dikelompokkan dengan tipe yang berbeda</a:t>
            </a:r>
          </a:p>
          <a:p>
            <a:endParaRPr lang="id-ID" dirty="0" smtClean="0"/>
          </a:p>
          <a:p>
            <a:endParaRPr lang="id-ID"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TRANSFORMASI DATA</a:t>
            </a:r>
            <a:endParaRPr lang="id-ID" dirty="0"/>
          </a:p>
        </p:txBody>
      </p:sp>
      <p:sp>
        <p:nvSpPr>
          <p:cNvPr id="3" name="Content Placeholder 2"/>
          <p:cNvSpPr>
            <a:spLocks noGrp="1"/>
          </p:cNvSpPr>
          <p:nvPr>
            <p:ph sz="quarter" idx="1"/>
          </p:nvPr>
        </p:nvSpPr>
        <p:spPr>
          <a:xfrm>
            <a:off x="0" y="1571612"/>
            <a:ext cx="4043362" cy="4257692"/>
          </a:xfrm>
        </p:spPr>
        <p:txBody>
          <a:bodyPr>
            <a:normAutofit/>
          </a:bodyPr>
          <a:lstStyle/>
          <a:p>
            <a:r>
              <a:rPr lang="id-ID" dirty="0"/>
              <a:t>Apabila hendak melakukannnya maka langkahnya sebagai berikut:</a:t>
            </a:r>
          </a:p>
          <a:p>
            <a:pPr lvl="0"/>
            <a:r>
              <a:rPr lang="id-ID" dirty="0"/>
              <a:t>Aktifkan file datanya</a:t>
            </a:r>
          </a:p>
          <a:p>
            <a:r>
              <a:rPr lang="id-ID" dirty="0"/>
              <a:t>Pilih menu transform, lalu ketik recode, pilih into defferent variables, sehingga ditampilkan kotak dialog record</a:t>
            </a:r>
          </a:p>
        </p:txBody>
      </p:sp>
      <p:pic>
        <p:nvPicPr>
          <p:cNvPr id="1026" name="Picture 2"/>
          <p:cNvPicPr>
            <a:picLocks noChangeAspect="1" noChangeArrowheads="1"/>
          </p:cNvPicPr>
          <p:nvPr/>
        </p:nvPicPr>
        <p:blipFill>
          <a:blip r:embed="rId2"/>
          <a:srcRect/>
          <a:stretch>
            <a:fillRect/>
          </a:stretch>
        </p:blipFill>
        <p:spPr bwMode="auto">
          <a:xfrm>
            <a:off x="3891614" y="1928802"/>
            <a:ext cx="4990568" cy="2571768"/>
          </a:xfrm>
          <a:prstGeom prst="rect">
            <a:avLst/>
          </a:prstGeom>
          <a:noFill/>
          <a:ln w="9525">
            <a:noFill/>
            <a:miter lim="800000"/>
            <a:headEnd/>
            <a:tailEnd/>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TRANSFORMASI DATA</a:t>
            </a:r>
            <a:endParaRPr lang="id-ID" dirty="0"/>
          </a:p>
        </p:txBody>
      </p:sp>
      <p:sp>
        <p:nvSpPr>
          <p:cNvPr id="3" name="Content Placeholder 2"/>
          <p:cNvSpPr>
            <a:spLocks noGrp="1"/>
          </p:cNvSpPr>
          <p:nvPr>
            <p:ph sz="quarter" idx="1"/>
          </p:nvPr>
        </p:nvSpPr>
        <p:spPr>
          <a:xfrm>
            <a:off x="457200" y="1285860"/>
            <a:ext cx="5257808" cy="5572140"/>
          </a:xfrm>
        </p:spPr>
        <p:txBody>
          <a:bodyPr>
            <a:normAutofit lnSpcReduction="10000"/>
          </a:bodyPr>
          <a:lstStyle/>
          <a:p>
            <a:pPr lvl="0"/>
            <a:r>
              <a:rPr lang="id-ID" dirty="0"/>
              <a:t>Isi pada output variables, name ’umur’ dan label umur_1 kemudian klik change, sehingga pada kotak numeric variables tertulis “umur --</a:t>
            </a:r>
            <a:r>
              <a:rPr lang="nl-NL" dirty="0">
                <a:sym typeface="Wingdings"/>
              </a:rPr>
              <a:t></a:t>
            </a:r>
            <a:r>
              <a:rPr lang="id-ID" dirty="0"/>
              <a:t> umur_1, lalu klik old and New </a:t>
            </a:r>
            <a:r>
              <a:rPr lang="id-ID" dirty="0" smtClean="0"/>
              <a:t>Values</a:t>
            </a:r>
          </a:p>
          <a:p>
            <a:r>
              <a:rPr lang="id-ID" dirty="0"/>
              <a:t>Akan  dimunculkan kotak old &amp; new values, karena kategori dibawah 35 adalah Muda, maka terlebih dahulu berikan tanda check, dengan mengklik pada output variables are string, lalu pilihlah range lowest through ketikkan36 lalu klik values Tua lalu tekan add, kemudian klik continue seperti gambar berikut:</a:t>
            </a:r>
          </a:p>
          <a:p>
            <a:pPr lvl="0"/>
            <a:endParaRPr lang="id-ID" dirty="0"/>
          </a:p>
          <a:p>
            <a:endParaRPr lang="id-ID" dirty="0"/>
          </a:p>
        </p:txBody>
      </p:sp>
      <p:pic>
        <p:nvPicPr>
          <p:cNvPr id="2050" name="Picture 2"/>
          <p:cNvPicPr>
            <a:picLocks noChangeAspect="1" noChangeArrowheads="1"/>
          </p:cNvPicPr>
          <p:nvPr/>
        </p:nvPicPr>
        <p:blipFill>
          <a:blip r:embed="rId2"/>
          <a:srcRect/>
          <a:stretch>
            <a:fillRect/>
          </a:stretch>
        </p:blipFill>
        <p:spPr bwMode="auto">
          <a:xfrm>
            <a:off x="5441054" y="2258708"/>
            <a:ext cx="3702946" cy="3241994"/>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TRANSFORMASI DATA</a:t>
            </a:r>
            <a:endParaRPr lang="id-ID" dirty="0"/>
          </a:p>
        </p:txBody>
      </p:sp>
      <p:sp>
        <p:nvSpPr>
          <p:cNvPr id="3" name="Content Placeholder 2"/>
          <p:cNvSpPr>
            <a:spLocks noGrp="1"/>
          </p:cNvSpPr>
          <p:nvPr>
            <p:ph sz="quarter" idx="1"/>
          </p:nvPr>
        </p:nvSpPr>
        <p:spPr>
          <a:xfrm>
            <a:off x="457200" y="1600201"/>
            <a:ext cx="8229600" cy="1114420"/>
          </a:xfrm>
        </p:spPr>
        <p:txBody>
          <a:bodyPr>
            <a:normAutofit/>
          </a:bodyPr>
          <a:lstStyle/>
          <a:p>
            <a:r>
              <a:rPr lang="id-ID" dirty="0"/>
              <a:t>Akan kembali ke kotak dialog recode, lalu klik OK, sehingga tampil data sebagai berikut:</a:t>
            </a:r>
          </a:p>
        </p:txBody>
      </p:sp>
      <p:pic>
        <p:nvPicPr>
          <p:cNvPr id="3074" name="Picture 2"/>
          <p:cNvPicPr>
            <a:picLocks noChangeAspect="1" noChangeArrowheads="1"/>
          </p:cNvPicPr>
          <p:nvPr/>
        </p:nvPicPr>
        <p:blipFill>
          <a:blip r:embed="rId2"/>
          <a:srcRect/>
          <a:stretch>
            <a:fillRect/>
          </a:stretch>
        </p:blipFill>
        <p:spPr bwMode="auto">
          <a:xfrm>
            <a:off x="1357290" y="2857496"/>
            <a:ext cx="5857916" cy="3429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2910" y="2285992"/>
            <a:ext cx="8229600" cy="1143000"/>
          </a:xfrm>
        </p:spPr>
        <p:txBody>
          <a:bodyPr/>
          <a:lstStyle/>
          <a:p>
            <a:r>
              <a:rPr lang="id-ID" dirty="0" smtClean="0"/>
              <a:t>SELAMAT BERLATIH</a:t>
            </a:r>
            <a:endParaRPr lang="id-ID"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15</TotalTime>
  <Words>202</Words>
  <Application>Microsoft Office PowerPoint</Application>
  <PresentationFormat>On-screen Show (4:3)</PresentationFormat>
  <Paragraphs>20</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Oriel</vt:lpstr>
      <vt:lpstr>TRANSFORMASI DATA</vt:lpstr>
      <vt:lpstr>TRANSFORMASI DATA</vt:lpstr>
      <vt:lpstr>TRANSFORMASI DATA</vt:lpstr>
      <vt:lpstr>TRANSFORMASI DATA</vt:lpstr>
      <vt:lpstr>TRANSFORMASI DATA</vt:lpstr>
      <vt:lpstr>SELAMAT BERLATIH</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TRANSFORMASI DATA</dc:title>
  <dc:creator>TARI</dc:creator>
  <cp:lastModifiedBy>TARI</cp:lastModifiedBy>
  <cp:revision>3</cp:revision>
  <dcterms:created xsi:type="dcterms:W3CDTF">2013-01-24T21:32:55Z</dcterms:created>
  <dcterms:modified xsi:type="dcterms:W3CDTF">2013-01-24T21:48:31Z</dcterms:modified>
</cp:coreProperties>
</file>