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2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8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3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44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iis" TargetMode="External"/><Relationship Id="rId2" Type="http://schemas.openxmlformats.org/officeDocument/2006/relationships/hyperlink" Target="http://www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xitami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developersnotes.com/how-do-i/install-apache-windows-7.php" TargetMode="External"/><Relationship Id="rId2" Type="http://schemas.openxmlformats.org/officeDocument/2006/relationships/hyperlink" Target="mailto:abu.salam@dsn.dinus.ac.i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bu.salam@dsn.dinus.ac.id" TargetMode="External"/><Relationship Id="rId2" Type="http://schemas.openxmlformats.org/officeDocument/2006/relationships/hyperlink" Target="mailto:masabo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saboe@yaho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codemania.com/programming-lecture/php-lectures/" TargetMode="External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ademicearth.org/courses/building-dynamic-website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smtClean="0"/>
              <a:t>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 SALAM, 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Web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493" y="1752601"/>
            <a:ext cx="6777317" cy="40800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Tugas</a:t>
            </a:r>
            <a:r>
              <a:rPr lang="en-US" dirty="0"/>
              <a:t> browser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user </a:t>
            </a:r>
            <a:r>
              <a:rPr lang="en-US" dirty="0" err="1"/>
              <a:t>sebuah</a:t>
            </a:r>
            <a:r>
              <a:rPr lang="en-US" dirty="0"/>
              <a:t> interface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server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server. </a:t>
            </a:r>
          </a:p>
          <a:p>
            <a:pPr>
              <a:defRPr/>
            </a:pPr>
            <a:r>
              <a:rPr lang="en-US" dirty="0" err="1"/>
              <a:t>Ketika</a:t>
            </a:r>
            <a:r>
              <a:rPr lang="en-US" dirty="0"/>
              <a:t> user </a:t>
            </a:r>
            <a:r>
              <a:rPr lang="en-US" dirty="0" err="1"/>
              <a:t>meminta</a:t>
            </a:r>
            <a:r>
              <a:rPr lang="en-US" dirty="0"/>
              <a:t> server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(</a:t>
            </a:r>
            <a:r>
              <a:rPr lang="en-US" i="1" dirty="0"/>
              <a:t>submit) </a:t>
            </a:r>
            <a:r>
              <a:rPr lang="en-US" i="1" dirty="0" err="1"/>
              <a:t>sebuah</a:t>
            </a:r>
            <a:r>
              <a:rPr lang="en-US" i="1" dirty="0"/>
              <a:t> form), </a:t>
            </a:r>
            <a:r>
              <a:rPr lang="en-US" i="1" dirty="0" err="1"/>
              <a:t>browserlah</a:t>
            </a:r>
            <a:r>
              <a:rPr lang="en-US" i="1" dirty="0"/>
              <a:t> yang </a:t>
            </a:r>
            <a:r>
              <a:rPr lang="en-US" i="1" dirty="0" err="1"/>
              <a:t>memformat</a:t>
            </a:r>
            <a:r>
              <a:rPr lang="en-US" i="1" dirty="0"/>
              <a:t> </a:t>
            </a:r>
            <a:r>
              <a:rPr lang="en-US" i="1" dirty="0" err="1"/>
              <a:t>permintaan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sesuatu</a:t>
            </a:r>
            <a:r>
              <a:rPr lang="en-US" i="1" dirty="0"/>
              <a:t> yang server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mengerti</a:t>
            </a:r>
            <a:r>
              <a:rPr lang="en-US" i="1" dirty="0"/>
              <a:t>. </a:t>
            </a:r>
            <a:r>
              <a:rPr lang="en-US" i="1" dirty="0" err="1"/>
              <a:t>Begitu</a:t>
            </a:r>
            <a:r>
              <a:rPr lang="en-US" i="1" dirty="0"/>
              <a:t> server </a:t>
            </a:r>
            <a:r>
              <a:rPr lang="en-US" i="1" dirty="0" err="1"/>
              <a:t>telah</a:t>
            </a:r>
            <a:r>
              <a:rPr lang="en-US" i="1" dirty="0"/>
              <a:t> </a:t>
            </a:r>
            <a:r>
              <a:rPr lang="en-US" i="1" dirty="0" err="1"/>
              <a:t>selesai</a:t>
            </a:r>
            <a:r>
              <a:rPr lang="en-US" i="1" dirty="0"/>
              <a:t> </a:t>
            </a:r>
            <a:r>
              <a:rPr lang="en-US" i="1" dirty="0" err="1"/>
              <a:t>memproses</a:t>
            </a:r>
            <a:r>
              <a:rPr lang="en-US" i="1" dirty="0"/>
              <a:t> </a:t>
            </a:r>
            <a:r>
              <a:rPr lang="en-US" i="1" dirty="0" err="1"/>
              <a:t>permintaan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kemudian</a:t>
            </a:r>
            <a:r>
              <a:rPr lang="en-US" i="1" dirty="0"/>
              <a:t> </a:t>
            </a:r>
            <a:r>
              <a:rPr lang="en-US" i="1" dirty="0" err="1"/>
              <a:t>mengirim</a:t>
            </a:r>
            <a:r>
              <a:rPr lang="en-US" i="1" dirty="0"/>
              <a:t> </a:t>
            </a:r>
            <a:r>
              <a:rPr lang="en-US" i="1" dirty="0" err="1"/>
              <a:t>respon</a:t>
            </a:r>
            <a:r>
              <a:rPr lang="en-US" i="1" dirty="0"/>
              <a:t>, browser </a:t>
            </a:r>
            <a:r>
              <a:rPr lang="en-US" i="1" dirty="0" err="1"/>
              <a:t>mengambil</a:t>
            </a:r>
            <a:r>
              <a:rPr lang="en-US" i="1" dirty="0"/>
              <a:t> data yang </a:t>
            </a:r>
            <a:r>
              <a:rPr lang="en-US" i="1" dirty="0" err="1"/>
              <a:t>diperlukan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respon</a:t>
            </a:r>
            <a:r>
              <a:rPr lang="en-US" i="1" dirty="0"/>
              <a:t> yang </a:t>
            </a:r>
            <a:r>
              <a:rPr lang="en-US" i="1" dirty="0" err="1"/>
              <a:t>diberikan</a:t>
            </a:r>
            <a:r>
              <a:rPr lang="en-US" i="1" dirty="0"/>
              <a:t> server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kemudian</a:t>
            </a:r>
            <a:r>
              <a:rPr lang="en-US" i="1" dirty="0"/>
              <a:t> </a:t>
            </a:r>
            <a:r>
              <a:rPr lang="en-US" i="1" dirty="0" err="1"/>
              <a:t>merendernya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ditampilkan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user.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HTTP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yang paling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di web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HyperText</a:t>
            </a:r>
            <a:r>
              <a:rPr lang="en-US" dirty="0"/>
              <a:t>  Transfer Protocol (HTTP). Hypertext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link yang </a:t>
            </a:r>
            <a:r>
              <a:rPr lang="en-US" dirty="0" err="1"/>
              <a:t>menghubungkan</a:t>
            </a:r>
            <a:r>
              <a:rPr lang="en-US" dirty="0"/>
              <a:t> 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file. 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mengaktifkan</a:t>
            </a:r>
            <a:r>
              <a:rPr lang="en-US" dirty="0"/>
              <a:t> link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mouse, </a:t>
            </a:r>
            <a:r>
              <a:rPr lang="en-US" dirty="0" err="1"/>
              <a:t>misalnya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target 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halaman</a:t>
            </a:r>
            <a:r>
              <a:rPr lang="en-US" dirty="0"/>
              <a:t> web,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browser. </a:t>
            </a:r>
          </a:p>
        </p:txBody>
      </p:sp>
    </p:spTree>
    <p:extLst>
      <p:ext uri="{BB962C8B-B14F-4D97-AF65-F5344CB8AC3E}">
        <p14:creationId xmlns:p14="http://schemas.microsoft.com/office/powerpoint/2010/main" val="3260995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493" y="1447800"/>
            <a:ext cx="6777317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Web Server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server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(request)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melalui</a:t>
            </a:r>
            <a:r>
              <a:rPr lang="en-US" dirty="0"/>
              <a:t> HTTP </a:t>
            </a:r>
            <a:r>
              <a:rPr lang="en-US" dirty="0" err="1"/>
              <a:t>atau</a:t>
            </a:r>
            <a:r>
              <a:rPr lang="en-US" dirty="0"/>
              <a:t> HTTPS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browser web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(response)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halaman-halaman</a:t>
            </a:r>
            <a:r>
              <a:rPr lang="en-US" dirty="0"/>
              <a:t> web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HTML. </a:t>
            </a:r>
          </a:p>
          <a:p>
            <a:r>
              <a:rPr lang="en-US" b="1" dirty="0"/>
              <a:t>Apache Web Server (</a:t>
            </a:r>
            <a:r>
              <a:rPr lang="en-US" b="1" dirty="0">
                <a:hlinkClick r:id="rId2"/>
              </a:rPr>
              <a:t>http://www.apache.org</a:t>
            </a:r>
            <a:r>
              <a:rPr lang="en-US" b="1" dirty="0"/>
              <a:t>)</a:t>
            </a:r>
          </a:p>
          <a:p>
            <a:r>
              <a:rPr lang="en-US" dirty="0"/>
              <a:t>Internet Information Service, IIS (</a:t>
            </a:r>
            <a:r>
              <a:rPr lang="en-US" dirty="0">
                <a:hlinkClick r:id="rId3"/>
              </a:rPr>
              <a:t>http://www.microsoft.com/iis</a:t>
            </a:r>
            <a:r>
              <a:rPr lang="en-US" dirty="0"/>
              <a:t>)</a:t>
            </a:r>
          </a:p>
          <a:p>
            <a:r>
              <a:rPr lang="en-US" dirty="0" err="1"/>
              <a:t>Xitami</a:t>
            </a:r>
            <a:r>
              <a:rPr lang="en-US" dirty="0"/>
              <a:t> Web Server (</a:t>
            </a:r>
            <a:r>
              <a:rPr lang="en-US" dirty="0">
                <a:hlinkClick r:id="rId4"/>
              </a:rPr>
              <a:t>http://www.xitami.com</a:t>
            </a:r>
            <a:r>
              <a:rPr lang="en-US" dirty="0"/>
              <a:t>)</a:t>
            </a:r>
          </a:p>
          <a:p>
            <a:r>
              <a:rPr lang="en-US" dirty="0"/>
              <a:t>Sun Java System Web Server</a:t>
            </a:r>
          </a:p>
          <a:p>
            <a:r>
              <a:rPr lang="en-US" dirty="0"/>
              <a:t>(http://www.sun.com/software/products/web_srvr/home_web_srvr.xml)</a:t>
            </a:r>
          </a:p>
        </p:txBody>
      </p:sp>
    </p:spTree>
    <p:extLst>
      <p:ext uri="{BB962C8B-B14F-4D97-AF65-F5344CB8AC3E}">
        <p14:creationId xmlns:p14="http://schemas.microsoft.com/office/powerpoint/2010/main" val="283910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Hypertext Markup Language. </a:t>
            </a:r>
            <a:r>
              <a:rPr lang="en-US" dirty="0"/>
              <a:t>HTML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web browser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ke</a:t>
            </a:r>
            <a:r>
              <a:rPr lang="en-US" dirty="0"/>
              <a:t> user.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di update </a:t>
            </a:r>
            <a:r>
              <a:rPr lang="en-US" dirty="0" err="1"/>
              <a:t>oleh</a:t>
            </a:r>
            <a:r>
              <a:rPr lang="en-US" dirty="0"/>
              <a:t> W3C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World Wide Web </a:t>
            </a:r>
            <a:r>
              <a:rPr lang="en-US" i="1" dirty="0" smtClean="0"/>
              <a:t>Consortium.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2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CSS </a:t>
            </a:r>
            <a:r>
              <a:rPr lang="en-US" dirty="0" err="1"/>
              <a:t>atau</a:t>
            </a:r>
            <a:r>
              <a:rPr lang="en-US" dirty="0"/>
              <a:t> Cascading Style Sheets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i="1" dirty="0" err="1" smtClean="0"/>
              <a:t>stylesheet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markup.</a:t>
            </a:r>
          </a:p>
          <a:p>
            <a:endParaRPr lang="en-US" dirty="0"/>
          </a:p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Mempercantik</a:t>
            </a:r>
            <a:r>
              <a:rPr lang="en-US" dirty="0" smtClean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smtClean="0"/>
              <a:t>web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/>
              <a:t>layout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Template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8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berjalan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client (browser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Kegunaan</a:t>
            </a:r>
            <a:r>
              <a:rPr lang="en-US" dirty="0"/>
              <a:t>: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smtClean="0"/>
              <a:t>web</a:t>
            </a:r>
            <a:endParaRPr lang="en-US" dirty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/>
              <a:t>: AJAX (</a:t>
            </a:r>
            <a:r>
              <a:rPr lang="en-US" dirty="0" err="1"/>
              <a:t>Asyncronous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and XML)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2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i="1" dirty="0" smtClean="0"/>
              <a:t>recursive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/>
              <a:t>P</a:t>
            </a:r>
            <a:r>
              <a:rPr lang="en-US" dirty="0"/>
              <a:t>HP : </a:t>
            </a:r>
            <a:r>
              <a:rPr lang="en-US" b="1" dirty="0"/>
              <a:t>H</a:t>
            </a:r>
            <a:r>
              <a:rPr lang="en-US" dirty="0"/>
              <a:t>ypertext </a:t>
            </a:r>
            <a:r>
              <a:rPr lang="en-US" b="1" dirty="0" err="1" smtClean="0"/>
              <a:t>P</a:t>
            </a:r>
            <a:r>
              <a:rPr lang="en-US" dirty="0" err="1" smtClean="0"/>
              <a:t>repocessor</a:t>
            </a:r>
            <a:endParaRPr lang="en-US" dirty="0"/>
          </a:p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/>
              <a:t>Rasmus</a:t>
            </a:r>
            <a:r>
              <a:rPr lang="en-US" b="1" dirty="0"/>
              <a:t> </a:t>
            </a:r>
            <a:r>
              <a:rPr lang="en-US" b="1" dirty="0" err="1"/>
              <a:t>Lerdorf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1994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PHP</a:t>
            </a:r>
          </a:p>
          <a:p>
            <a:pPr lvl="1"/>
            <a:r>
              <a:rPr lang="en-US" dirty="0" smtClean="0"/>
              <a:t>Yahoo, Friendster, Wikipedia, </a:t>
            </a:r>
            <a:r>
              <a:rPr lang="en-US" dirty="0" err="1" smtClean="0"/>
              <a:t>Wordpress</a:t>
            </a:r>
            <a:r>
              <a:rPr lang="en-US" dirty="0" smtClean="0"/>
              <a:t>, </a:t>
            </a:r>
            <a:r>
              <a:rPr lang="en-US" dirty="0" err="1" smtClean="0"/>
              <a:t>Joomla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8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basis data SQL 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: </a:t>
            </a:r>
            <a:r>
              <a:rPr lang="en-US" i="1" dirty="0"/>
              <a:t>database management system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DBMS yang multithread, multi-user,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dunia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www.mysql.com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89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di </a:t>
            </a:r>
            <a:r>
              <a:rPr lang="en-US" dirty="0" err="1" smtClean="0"/>
              <a:t>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develop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Web:</a:t>
            </a:r>
          </a:p>
          <a:p>
            <a:pPr lvl="1"/>
            <a:r>
              <a:rPr lang="en-US" dirty="0" smtClean="0"/>
              <a:t>Editor (Notepad, Dreamweaver,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Browser (IE, Firefox,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Server (Apache, IIS, </a:t>
            </a:r>
            <a:r>
              <a:rPr lang="en-US" dirty="0" err="1" smtClean="0"/>
              <a:t>Xitami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Database Server (</a:t>
            </a:r>
            <a:r>
              <a:rPr lang="en-US" dirty="0" err="1" smtClean="0"/>
              <a:t>Mysql</a:t>
            </a:r>
            <a:r>
              <a:rPr lang="en-US" dirty="0" smtClean="0"/>
              <a:t>, Oracle,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Siapkan</a:t>
            </a:r>
            <a:r>
              <a:rPr lang="en-US" sz="1800" dirty="0" smtClean="0"/>
              <a:t> BLOG PRIBADI (yang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diteruskan</a:t>
            </a:r>
            <a:r>
              <a:rPr lang="en-US" sz="1800" dirty="0" smtClean="0"/>
              <a:t>, yang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wajib</a:t>
            </a:r>
            <a:r>
              <a:rPr lang="en-US" sz="1800" dirty="0" smtClean="0"/>
              <a:t> </a:t>
            </a:r>
            <a:r>
              <a:rPr lang="en-US" sz="1800" dirty="0" err="1" smtClean="0"/>
              <a:t>mambuat</a:t>
            </a:r>
            <a:r>
              <a:rPr lang="en-US" sz="1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Posting tutorial </a:t>
            </a:r>
            <a:r>
              <a:rPr lang="en-US" sz="1800" dirty="0" err="1" smtClean="0"/>
              <a:t>instalasi</a:t>
            </a:r>
            <a:r>
              <a:rPr lang="en-US" sz="1800" dirty="0" smtClean="0"/>
              <a:t> webserver, PHP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Mysql</a:t>
            </a:r>
            <a:r>
              <a:rPr lang="en-US" sz="1800" dirty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instalasi</a:t>
            </a:r>
            <a:r>
              <a:rPr lang="en-US" sz="1800" dirty="0" smtClean="0"/>
              <a:t> di laptop </a:t>
            </a:r>
            <a:r>
              <a:rPr lang="en-US" sz="1800" dirty="0" err="1" smtClean="0"/>
              <a:t>atau</a:t>
            </a:r>
            <a:r>
              <a:rPr lang="en-US" sz="1800" dirty="0" smtClean="0"/>
              <a:t> computer </a:t>
            </a:r>
            <a:r>
              <a:rPr lang="en-US" sz="1800" dirty="0" err="1" smtClean="0"/>
              <a:t>masing-masing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Email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blog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abu.salam@dsn.dinus.ac.id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subject : tugas1internet_nim, paling </a:t>
            </a:r>
            <a:r>
              <a:rPr lang="en-US" sz="1800" dirty="0" err="1" smtClean="0"/>
              <a:t>lambat</a:t>
            </a:r>
            <a:r>
              <a:rPr lang="en-US" sz="1800" dirty="0" smtClean="0"/>
              <a:t> 1 </a:t>
            </a:r>
            <a:r>
              <a:rPr lang="en-US" sz="1800" dirty="0" err="1" smtClean="0"/>
              <a:t>minggu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Siapkan</a:t>
            </a:r>
            <a:r>
              <a:rPr lang="en-US" sz="1800" dirty="0" smtClean="0"/>
              <a:t> </a:t>
            </a:r>
            <a:r>
              <a:rPr lang="en-US" sz="1800" dirty="0" err="1" smtClean="0"/>
              <a:t>diskusi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pertemuan</a:t>
            </a:r>
            <a:r>
              <a:rPr lang="en-US" sz="1800" dirty="0" smtClean="0"/>
              <a:t> </a:t>
            </a:r>
            <a:r>
              <a:rPr lang="en-US" sz="1800" dirty="0" err="1" smtClean="0"/>
              <a:t>minggu</a:t>
            </a:r>
            <a:r>
              <a:rPr lang="en-US" sz="1800" dirty="0" smtClean="0"/>
              <a:t> </a:t>
            </a:r>
            <a:r>
              <a:rPr lang="en-US" sz="1800" dirty="0" err="1" smtClean="0"/>
              <a:t>depan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instalasi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Pelajari</a:t>
            </a:r>
            <a:r>
              <a:rPr lang="en-US" sz="1800" dirty="0" smtClean="0"/>
              <a:t> proses HOSTING </a:t>
            </a:r>
            <a:r>
              <a:rPr lang="en-US" sz="1800" dirty="0" err="1" smtClean="0"/>
              <a:t>dan</a:t>
            </a:r>
            <a:r>
              <a:rPr lang="en-US" sz="1800" dirty="0" smtClean="0"/>
              <a:t> DOMAIN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persiapan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 </a:t>
            </a:r>
            <a:r>
              <a:rPr lang="en-US" sz="1800" dirty="0" err="1" smtClean="0"/>
              <a:t>minggu</a:t>
            </a:r>
            <a:r>
              <a:rPr lang="en-US" sz="1800" dirty="0" smtClean="0"/>
              <a:t> </a:t>
            </a:r>
            <a:r>
              <a:rPr lang="en-US" sz="1800" dirty="0" err="1" smtClean="0"/>
              <a:t>depan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Referensi</a:t>
            </a:r>
            <a:r>
              <a:rPr lang="en-US" sz="1800" dirty="0" smtClean="0"/>
              <a:t>: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http://www.webdevelopersnotes.com/how-do-i/install-apache-windows-7.php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989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Pendidikan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SD </a:t>
            </a:r>
            <a:r>
              <a:rPr lang="en-US" dirty="0"/>
              <a:t>N </a:t>
            </a:r>
            <a:r>
              <a:rPr lang="en-US" dirty="0" err="1"/>
              <a:t>Kedungtukang</a:t>
            </a:r>
            <a:r>
              <a:rPr lang="en-US" dirty="0"/>
              <a:t>  1 </a:t>
            </a:r>
            <a:r>
              <a:rPr lang="en-US" dirty="0" err="1" smtClean="0"/>
              <a:t>Brebes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SMP </a:t>
            </a:r>
            <a:r>
              <a:rPr lang="en-US" dirty="0"/>
              <a:t>N 5 </a:t>
            </a:r>
            <a:r>
              <a:rPr lang="en-US" dirty="0" err="1" smtClean="0"/>
              <a:t>Brebes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SMA </a:t>
            </a:r>
            <a:r>
              <a:rPr lang="en-US" dirty="0"/>
              <a:t>N 1 </a:t>
            </a:r>
            <a:r>
              <a:rPr lang="en-US" dirty="0" err="1" smtClean="0"/>
              <a:t>Brebes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S1 </a:t>
            </a:r>
            <a:r>
              <a:rPr lang="en-US" dirty="0" err="1"/>
              <a:t>dan</a:t>
            </a:r>
            <a:r>
              <a:rPr lang="en-US" dirty="0"/>
              <a:t> S2 (</a:t>
            </a:r>
            <a:r>
              <a:rPr lang="en-US" dirty="0" err="1"/>
              <a:t>Universitas</a:t>
            </a:r>
            <a:r>
              <a:rPr lang="en-US" dirty="0"/>
              <a:t> Dian </a:t>
            </a:r>
            <a:r>
              <a:rPr lang="en-US" dirty="0" err="1"/>
              <a:t>Nuswantoro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Research Interest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Software Engineering (Web App)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Data Mining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Activity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Fasilkom</a:t>
            </a:r>
            <a:r>
              <a:rPr lang="en-US" dirty="0" smtClean="0"/>
              <a:t> UDINUS (2009 - </a:t>
            </a:r>
            <a:r>
              <a:rPr lang="en-US" dirty="0" err="1" smtClean="0"/>
              <a:t>sekarang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DIV Software </a:t>
            </a:r>
            <a:r>
              <a:rPr lang="en-US" dirty="0"/>
              <a:t>PT </a:t>
            </a:r>
            <a:r>
              <a:rPr lang="en-US" dirty="0" smtClean="0"/>
              <a:t>DINUSTECH (2008 - </a:t>
            </a:r>
            <a:r>
              <a:rPr lang="en-US" dirty="0" err="1" smtClean="0"/>
              <a:t>sekarang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CEO CV </a:t>
            </a:r>
            <a:r>
              <a:rPr lang="en-US" dirty="0" err="1" smtClean="0"/>
              <a:t>Desa</a:t>
            </a:r>
            <a:r>
              <a:rPr lang="en-US" dirty="0" smtClean="0"/>
              <a:t> Media (2012 - </a:t>
            </a:r>
            <a:r>
              <a:rPr lang="en-US" dirty="0" err="1" smtClean="0"/>
              <a:t>sekarang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7" t="14858" r="25209" b="5361"/>
          <a:stretch/>
        </p:blipFill>
        <p:spPr>
          <a:xfrm>
            <a:off x="792115" y="832875"/>
            <a:ext cx="232013" cy="22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8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ALAMAT :</a:t>
            </a:r>
          </a:p>
          <a:p>
            <a:pPr marL="0" indent="0">
              <a:buNone/>
            </a:pPr>
            <a:r>
              <a:rPr lang="en-US" sz="2000" dirty="0" smtClean="0"/>
              <a:t>PERUM PERMATA TEMBALANG KAVLING DAHLIA NO 11, KRAMAS TEMBALANG</a:t>
            </a:r>
          </a:p>
          <a:p>
            <a:pPr marL="0" indent="0">
              <a:buNone/>
            </a:pPr>
            <a:r>
              <a:rPr lang="en-US" dirty="0" smtClean="0"/>
              <a:t>EMAIL 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masaboe@gmail.com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3"/>
              </a:rPr>
              <a:t>abu.salam@dsn.dinus.ac.id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YM : mas_aboe@yahoo.com</a:t>
            </a:r>
          </a:p>
          <a:p>
            <a:pPr marL="0" indent="0">
              <a:buNone/>
            </a:pPr>
            <a:r>
              <a:rPr lang="en-US" dirty="0" smtClean="0"/>
              <a:t>FB : </a:t>
            </a:r>
            <a:r>
              <a:rPr lang="en-US" dirty="0" smtClean="0">
                <a:hlinkClick r:id="rId4"/>
              </a:rPr>
              <a:t>masaboe@yahoo.com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HP : 0817244958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HTML, XHTML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JAVASCRIPT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MYSQL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PROJECT AKHIR TIAP MAHASISWA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Kehadiran</a:t>
            </a:r>
            <a:r>
              <a:rPr lang="en-US" dirty="0" smtClean="0"/>
              <a:t> : 75 %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Tugas</a:t>
            </a:r>
            <a:r>
              <a:rPr lang="en-US" dirty="0" smtClean="0"/>
              <a:t>	: 40%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UTS	: 30%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UAS	</a:t>
            </a:r>
            <a:r>
              <a:rPr lang="en-US" smtClean="0"/>
              <a:t>: 30%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9693" y="2185917"/>
            <a:ext cx="168712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Range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Nilai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en-US" sz="2400" b="1" dirty="0">
                <a:latin typeface="+mn-lt"/>
              </a:rPr>
              <a:t>A</a:t>
            </a:r>
            <a:r>
              <a:rPr lang="en-US" sz="2400" dirty="0">
                <a:latin typeface="+mn-lt"/>
              </a:rPr>
              <a:t> : 85 - </a:t>
            </a:r>
            <a:r>
              <a:rPr lang="en-US" sz="2400" dirty="0" smtClean="0">
                <a:latin typeface="+mn-lt"/>
              </a:rPr>
              <a:t>99</a:t>
            </a:r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B</a:t>
            </a:r>
            <a:r>
              <a:rPr lang="en-US" sz="2400" dirty="0">
                <a:latin typeface="+mn-lt"/>
              </a:rPr>
              <a:t> : 70 - 84</a:t>
            </a:r>
          </a:p>
          <a:p>
            <a:r>
              <a:rPr lang="en-US" sz="2400" b="1" dirty="0">
                <a:latin typeface="+mn-lt"/>
              </a:rPr>
              <a:t>C</a:t>
            </a:r>
            <a:r>
              <a:rPr lang="en-US" sz="2400" dirty="0">
                <a:latin typeface="+mn-lt"/>
              </a:rPr>
              <a:t> : </a:t>
            </a:r>
            <a:r>
              <a:rPr lang="en-US" sz="2400" dirty="0" smtClean="0">
                <a:latin typeface="+mn-lt"/>
              </a:rPr>
              <a:t>56 </a:t>
            </a:r>
            <a:r>
              <a:rPr lang="en-US" sz="2400" dirty="0">
                <a:latin typeface="+mn-lt"/>
              </a:rPr>
              <a:t>– 69</a:t>
            </a:r>
          </a:p>
          <a:p>
            <a:r>
              <a:rPr lang="en-US" sz="2400" b="1" dirty="0">
                <a:latin typeface="+mn-lt"/>
              </a:rPr>
              <a:t>D</a:t>
            </a:r>
            <a:r>
              <a:rPr lang="en-US" sz="2400" dirty="0">
                <a:latin typeface="+mn-lt"/>
              </a:rPr>
              <a:t> : </a:t>
            </a:r>
            <a:r>
              <a:rPr lang="en-US" sz="2400" dirty="0" smtClean="0">
                <a:latin typeface="+mn-lt"/>
              </a:rPr>
              <a:t>40 </a:t>
            </a:r>
            <a:r>
              <a:rPr lang="en-US" sz="2400" dirty="0">
                <a:latin typeface="+mn-lt"/>
              </a:rPr>
              <a:t>– </a:t>
            </a:r>
            <a:r>
              <a:rPr lang="en-US" sz="2400" dirty="0" smtClean="0">
                <a:latin typeface="+mn-lt"/>
              </a:rPr>
              <a:t>55</a:t>
            </a:r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E</a:t>
            </a:r>
            <a:r>
              <a:rPr lang="en-US" sz="2400" dirty="0">
                <a:latin typeface="+mn-lt"/>
              </a:rPr>
              <a:t> : </a:t>
            </a:r>
            <a:r>
              <a:rPr lang="en-US" sz="2400" dirty="0" smtClean="0">
                <a:latin typeface="+mn-lt"/>
              </a:rPr>
              <a:t> 0 </a:t>
            </a:r>
            <a:r>
              <a:rPr lang="en-US" sz="2400" dirty="0">
                <a:latin typeface="+mn-lt"/>
              </a:rPr>
              <a:t>- </a:t>
            </a:r>
            <a:r>
              <a:rPr lang="en-US" sz="2400" dirty="0" smtClean="0">
                <a:latin typeface="+mn-lt"/>
              </a:rPr>
              <a:t>39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17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BAHAN, SUMBER INFORMASI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http://www.w3schools.com/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http://sourcecodemania.com/programming-lecture/php-lectures/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http://academicearth.org/courses/building-dynamic-websites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http://google.com</a:t>
            </a:r>
          </a:p>
        </p:txBody>
      </p:sp>
    </p:spTree>
    <p:extLst>
      <p:ext uri="{BB962C8B-B14F-4D97-AF65-F5344CB8AC3E}">
        <p14:creationId xmlns:p14="http://schemas.microsoft.com/office/powerpoint/2010/main" val="37604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MENGAPA HARUS DENGAN WEB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Netral</a:t>
            </a:r>
            <a:r>
              <a:rPr lang="en-US" b="1" dirty="0"/>
              <a:t>. </a:t>
            </a:r>
          </a:p>
          <a:p>
            <a:r>
              <a:rPr lang="en-US" b="1" dirty="0"/>
              <a:t>Client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Arsitektur</a:t>
            </a:r>
            <a:r>
              <a:rPr lang="en-US" b="1" dirty="0"/>
              <a:t> Client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Aplikasi</a:t>
            </a:r>
            <a:r>
              <a:rPr lang="en-US" dirty="0"/>
              <a:t> web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 err="1"/>
              <a:t>arsitektur</a:t>
            </a:r>
            <a:r>
              <a:rPr lang="en-US" i="1" dirty="0"/>
              <a:t> client-server.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jenis</a:t>
            </a:r>
            <a:r>
              <a:rPr lang="en-US" i="1" dirty="0"/>
              <a:t> </a:t>
            </a:r>
            <a:r>
              <a:rPr lang="en-US" i="1" dirty="0" err="1"/>
              <a:t>arsitektur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, </a:t>
            </a:r>
            <a:r>
              <a:rPr lang="en-US" i="1" dirty="0" err="1"/>
              <a:t>sebuah</a:t>
            </a:r>
            <a:r>
              <a:rPr lang="en-US" i="1" dirty="0"/>
              <a:t> program client </a:t>
            </a:r>
            <a:r>
              <a:rPr lang="en-US" i="1" dirty="0" err="1"/>
              <a:t>terhubung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sebuah</a:t>
            </a:r>
            <a:r>
              <a:rPr lang="en-US" i="1" dirty="0"/>
              <a:t> server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i="1" dirty="0"/>
              <a:t> yang </a:t>
            </a:r>
            <a:r>
              <a:rPr lang="en-US" i="1" dirty="0" err="1"/>
              <a:t>dibutuhkan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melengkapi</a:t>
            </a:r>
            <a:r>
              <a:rPr lang="en-US" i="1" dirty="0"/>
              <a:t> </a:t>
            </a:r>
            <a:r>
              <a:rPr lang="en-US" i="1" dirty="0" err="1"/>
              <a:t>tugas-tugas</a:t>
            </a:r>
            <a:r>
              <a:rPr lang="en-US" i="1" dirty="0"/>
              <a:t> yang </a:t>
            </a:r>
            <a:r>
              <a:rPr lang="en-US" i="1" dirty="0" err="1"/>
              <a:t>telah</a:t>
            </a:r>
            <a:r>
              <a:rPr lang="en-US" i="1" dirty="0"/>
              <a:t> </a:t>
            </a:r>
            <a:r>
              <a:rPr lang="en-US" i="1" dirty="0" err="1"/>
              <a:t>diset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user.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6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Arsitektur</a:t>
            </a:r>
            <a:r>
              <a:rPr lang="en-US" b="1" dirty="0"/>
              <a:t> Client-Server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perspektif</a:t>
            </a:r>
            <a:r>
              <a:rPr lang="en-US" b="1" dirty="0"/>
              <a:t> Web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500" t="29167" r="20000" b="23958"/>
          <a:stretch>
            <a:fillRect/>
          </a:stretch>
        </p:blipFill>
        <p:spPr>
          <a:xfrm>
            <a:off x="2743201" y="2286000"/>
            <a:ext cx="6794499" cy="4076700"/>
          </a:xfrm>
          <a:noFill/>
        </p:spPr>
      </p:pic>
    </p:spTree>
    <p:extLst>
      <p:ext uri="{BB962C8B-B14F-4D97-AF65-F5344CB8AC3E}">
        <p14:creationId xmlns:p14="http://schemas.microsoft.com/office/powerpoint/2010/main" val="18447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693</Words>
  <Application>Microsoft Office PowerPoint</Application>
  <PresentationFormat>Widescreen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Tw Cen MT</vt:lpstr>
      <vt:lpstr>Tw Cen MT Condensed</vt:lpstr>
      <vt:lpstr>Wingdings</vt:lpstr>
      <vt:lpstr>Wingdings 3</vt:lpstr>
      <vt:lpstr>Integral</vt:lpstr>
      <vt:lpstr>Pemrograman internet</vt:lpstr>
      <vt:lpstr>PROFIL</vt:lpstr>
      <vt:lpstr>contact</vt:lpstr>
      <vt:lpstr>MATERI</vt:lpstr>
      <vt:lpstr>Komponen penilaian</vt:lpstr>
      <vt:lpstr>BAHAN, SUMBER INFORMASI dan referensi</vt:lpstr>
      <vt:lpstr>MENGAPA HARUS DENGAN WEB ?</vt:lpstr>
      <vt:lpstr>Arsitektur Client Server</vt:lpstr>
      <vt:lpstr>Arsitektur Client-Server dari perspektif Web</vt:lpstr>
      <vt:lpstr>Web client</vt:lpstr>
      <vt:lpstr>HTTP Protocol</vt:lpstr>
      <vt:lpstr>Web Server</vt:lpstr>
      <vt:lpstr>HTML</vt:lpstr>
      <vt:lpstr>CSS</vt:lpstr>
      <vt:lpstr>Javascript</vt:lpstr>
      <vt:lpstr>PHP</vt:lpstr>
      <vt:lpstr>MySQL</vt:lpstr>
      <vt:lpstr>Pertanyaan?</vt:lpstr>
      <vt:lpstr>TUGAS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dhaulis</dc:creator>
  <cp:lastModifiedBy>dhaulis</cp:lastModifiedBy>
  <cp:revision>49</cp:revision>
  <dcterms:created xsi:type="dcterms:W3CDTF">2013-09-10T02:27:46Z</dcterms:created>
  <dcterms:modified xsi:type="dcterms:W3CDTF">2013-09-17T02:51:33Z</dcterms:modified>
</cp:coreProperties>
</file>