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notesSlides/notesSlide19.xml" ContentType="application/vnd.openxmlformats-officedocument.presentationml.notesSlid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diagrams/quickStyle14.xml" ContentType="application/vnd.openxmlformats-officedocument.drawingml.diagramStyl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quickStyle12.xml" ContentType="application/vnd.openxmlformats-officedocument.drawingml.diagramStyl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6"/>
  </p:notesMasterIdLst>
  <p:handoutMasterIdLst>
    <p:handoutMasterId r:id="rId37"/>
  </p:handoutMasterIdLst>
  <p:sldIdLst>
    <p:sldId id="256" r:id="rId2"/>
    <p:sldId id="257" r:id="rId3"/>
    <p:sldId id="258" r:id="rId4"/>
    <p:sldId id="259" r:id="rId5"/>
    <p:sldId id="279" r:id="rId6"/>
    <p:sldId id="278" r:id="rId7"/>
    <p:sldId id="277" r:id="rId8"/>
    <p:sldId id="276" r:id="rId9"/>
    <p:sldId id="260" r:id="rId10"/>
    <p:sldId id="261" r:id="rId11"/>
    <p:sldId id="262" r:id="rId12"/>
    <p:sldId id="265" r:id="rId13"/>
    <p:sldId id="266" r:id="rId14"/>
    <p:sldId id="267" r:id="rId15"/>
    <p:sldId id="268" r:id="rId16"/>
    <p:sldId id="280" r:id="rId17"/>
    <p:sldId id="294" r:id="rId18"/>
    <p:sldId id="296" r:id="rId19"/>
    <p:sldId id="282" r:id="rId20"/>
    <p:sldId id="283" r:id="rId21"/>
    <p:sldId id="284" r:id="rId22"/>
    <p:sldId id="295" r:id="rId23"/>
    <p:sldId id="297" r:id="rId24"/>
    <p:sldId id="285" r:id="rId25"/>
    <p:sldId id="286" r:id="rId26"/>
    <p:sldId id="287" r:id="rId27"/>
    <p:sldId id="288" r:id="rId28"/>
    <p:sldId id="289" r:id="rId29"/>
    <p:sldId id="290" r:id="rId30"/>
    <p:sldId id="291" r:id="rId31"/>
    <p:sldId id="292" r:id="rId32"/>
    <p:sldId id="300" r:id="rId33"/>
    <p:sldId id="299" r:id="rId34"/>
    <p:sldId id="293" r:id="rId35"/>
  </p:sldIdLst>
  <p:sldSz cx="9144000" cy="6858000" type="screen4x3"/>
  <p:notesSz cx="6881813" cy="9710738"/>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FF99FF"/>
    <a:srgbClr val="FFFF99"/>
    <a:srgbClr val="FF9999"/>
    <a:srgbClr val="FFFF00"/>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930" y="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02FD57-C431-4D32-A430-CA22567C310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013BA3B-D8EB-4EB8-A70A-08904C24FCBC}">
      <dgm:prSet/>
      <dgm:spPr/>
      <dgm:t>
        <a:bodyPr/>
        <a:lstStyle/>
        <a:p>
          <a:pPr rtl="0"/>
          <a:r>
            <a:rPr lang="en-US" dirty="0" smtClean="0"/>
            <a:t>The roots of theory: Socio - psychology</a:t>
          </a:r>
          <a:endParaRPr lang="en-US" dirty="0"/>
        </a:p>
      </dgm:t>
    </dgm:pt>
    <dgm:pt modelId="{FBA8B25C-A78C-46B7-9487-153DC118CDF3}" type="parTrans" cxnId="{37460426-754A-4D75-9BD1-9F72930133CD}">
      <dgm:prSet/>
      <dgm:spPr/>
      <dgm:t>
        <a:bodyPr/>
        <a:lstStyle/>
        <a:p>
          <a:endParaRPr lang="en-US"/>
        </a:p>
      </dgm:t>
    </dgm:pt>
    <dgm:pt modelId="{57E5BB77-9530-4A39-9B1E-6F9B84726BB9}" type="sibTrans" cxnId="{37460426-754A-4D75-9BD1-9F72930133CD}">
      <dgm:prSet/>
      <dgm:spPr/>
      <dgm:t>
        <a:bodyPr/>
        <a:lstStyle/>
        <a:p>
          <a:endParaRPr lang="en-US"/>
        </a:p>
      </dgm:t>
    </dgm:pt>
    <dgm:pt modelId="{05121760-4560-4BD1-A87B-294BDC1068B4}">
      <dgm:prSet/>
      <dgm:spPr/>
      <dgm:t>
        <a:bodyPr/>
        <a:lstStyle/>
        <a:p>
          <a:pPr rtl="0"/>
          <a:r>
            <a:rPr lang="en-US" dirty="0" smtClean="0"/>
            <a:t>Explain how and why attitude influence behavior</a:t>
          </a:r>
          <a:endParaRPr lang="en-US" dirty="0"/>
        </a:p>
      </dgm:t>
    </dgm:pt>
    <dgm:pt modelId="{2A1F7495-BBA8-4EEB-AC62-EC87CF1ED4B1}" type="parTrans" cxnId="{21FE0BDB-669C-419B-9085-B09B7380A9E3}">
      <dgm:prSet/>
      <dgm:spPr/>
      <dgm:t>
        <a:bodyPr/>
        <a:lstStyle/>
        <a:p>
          <a:endParaRPr lang="en-US"/>
        </a:p>
      </dgm:t>
    </dgm:pt>
    <dgm:pt modelId="{349F3BD7-D19B-4688-AA17-F8439858E8A6}" type="sibTrans" cxnId="{21FE0BDB-669C-419B-9085-B09B7380A9E3}">
      <dgm:prSet/>
      <dgm:spPr/>
      <dgm:t>
        <a:bodyPr/>
        <a:lstStyle/>
        <a:p>
          <a:endParaRPr lang="en-US"/>
        </a:p>
      </dgm:t>
    </dgm:pt>
    <dgm:pt modelId="{CE71FE3F-970F-47FE-8D27-B4EE2C9716DE}">
      <dgm:prSet/>
      <dgm:spPr/>
      <dgm:t>
        <a:bodyPr/>
        <a:lstStyle/>
        <a:p>
          <a:pPr rtl="0"/>
          <a:r>
            <a:rPr lang="en-US" dirty="0" smtClean="0"/>
            <a:t>1872, Charles Darwin </a:t>
          </a:r>
          <a:r>
            <a:rPr lang="en-US" dirty="0" smtClean="0">
              <a:sym typeface="Wingdings"/>
            </a:rPr>
            <a:t></a:t>
          </a:r>
          <a:r>
            <a:rPr lang="en-US" dirty="0" smtClean="0"/>
            <a:t> the study about the attitude toward behavior, define the attitude as the expression of physical and </a:t>
          </a:r>
          <a:r>
            <a:rPr lang="en-US" dirty="0" err="1" smtClean="0"/>
            <a:t>emmotion</a:t>
          </a:r>
          <a:endParaRPr lang="en-US" dirty="0"/>
        </a:p>
      </dgm:t>
    </dgm:pt>
    <dgm:pt modelId="{9438852C-611A-413A-BE5C-1D7CDC4C8457}" type="parTrans" cxnId="{D61DAD24-1832-45F8-9D79-B0B579136CE1}">
      <dgm:prSet/>
      <dgm:spPr/>
      <dgm:t>
        <a:bodyPr/>
        <a:lstStyle/>
        <a:p>
          <a:endParaRPr lang="en-US"/>
        </a:p>
      </dgm:t>
    </dgm:pt>
    <dgm:pt modelId="{E756E842-6482-434B-9085-5416212ED9EC}" type="sibTrans" cxnId="{D61DAD24-1832-45F8-9D79-B0B579136CE1}">
      <dgm:prSet/>
      <dgm:spPr/>
      <dgm:t>
        <a:bodyPr/>
        <a:lstStyle/>
        <a:p>
          <a:endParaRPr lang="en-US"/>
        </a:p>
      </dgm:t>
    </dgm:pt>
    <dgm:pt modelId="{CACF09CE-E355-4235-9D9F-89803D8BC15B}">
      <dgm:prSet/>
      <dgm:spPr/>
      <dgm:t>
        <a:bodyPr/>
        <a:lstStyle/>
        <a:p>
          <a:pPr rtl="0"/>
          <a:r>
            <a:rPr lang="en-US" dirty="0" smtClean="0"/>
            <a:t>1930, the psychologist </a:t>
          </a:r>
          <a:r>
            <a:rPr lang="en-US" dirty="0" smtClean="0">
              <a:sym typeface="Wingdings"/>
            </a:rPr>
            <a:t></a:t>
          </a:r>
          <a:r>
            <a:rPr lang="en-US" dirty="0" smtClean="0"/>
            <a:t> attitude as a source of emotion or cognitive with the behavior component, both verbal or non verbal</a:t>
          </a:r>
          <a:endParaRPr lang="en-US" dirty="0"/>
        </a:p>
      </dgm:t>
    </dgm:pt>
    <dgm:pt modelId="{A15D5DB2-F185-4B98-AE8A-017E11BDD763}" type="parTrans" cxnId="{BE9EDFFF-A7D8-4826-A8DA-FA0ADC331FFA}">
      <dgm:prSet/>
      <dgm:spPr/>
      <dgm:t>
        <a:bodyPr/>
        <a:lstStyle/>
        <a:p>
          <a:endParaRPr lang="en-US"/>
        </a:p>
      </dgm:t>
    </dgm:pt>
    <dgm:pt modelId="{2E9100FE-51AE-4340-B984-4110904191C3}" type="sibTrans" cxnId="{BE9EDFFF-A7D8-4826-A8DA-FA0ADC331FFA}">
      <dgm:prSet/>
      <dgm:spPr/>
      <dgm:t>
        <a:bodyPr/>
        <a:lstStyle/>
        <a:p>
          <a:endParaRPr lang="en-US"/>
        </a:p>
      </dgm:t>
    </dgm:pt>
    <dgm:pt modelId="{C4D6565F-8C1E-4F78-8221-F8FC22420968}" type="pres">
      <dgm:prSet presAssocID="{C902FD57-C431-4D32-A430-CA22567C3104}" presName="linear" presStyleCnt="0">
        <dgm:presLayoutVars>
          <dgm:animLvl val="lvl"/>
          <dgm:resizeHandles val="exact"/>
        </dgm:presLayoutVars>
      </dgm:prSet>
      <dgm:spPr/>
    </dgm:pt>
    <dgm:pt modelId="{96F5944B-1565-4DFC-B449-910FB7B9140A}" type="pres">
      <dgm:prSet presAssocID="{D013BA3B-D8EB-4EB8-A70A-08904C24FCBC}" presName="parentText" presStyleLbl="node1" presStyleIdx="0" presStyleCnt="4">
        <dgm:presLayoutVars>
          <dgm:chMax val="0"/>
          <dgm:bulletEnabled val="1"/>
        </dgm:presLayoutVars>
      </dgm:prSet>
      <dgm:spPr/>
    </dgm:pt>
    <dgm:pt modelId="{4E5FD1C6-CDE5-4D29-801B-2986A5691B63}" type="pres">
      <dgm:prSet presAssocID="{57E5BB77-9530-4A39-9B1E-6F9B84726BB9}" presName="spacer" presStyleCnt="0"/>
      <dgm:spPr/>
    </dgm:pt>
    <dgm:pt modelId="{1084A742-D377-4FF1-BE0F-55A38C884C8A}" type="pres">
      <dgm:prSet presAssocID="{05121760-4560-4BD1-A87B-294BDC1068B4}" presName="parentText" presStyleLbl="node1" presStyleIdx="1" presStyleCnt="4">
        <dgm:presLayoutVars>
          <dgm:chMax val="0"/>
          <dgm:bulletEnabled val="1"/>
        </dgm:presLayoutVars>
      </dgm:prSet>
      <dgm:spPr/>
    </dgm:pt>
    <dgm:pt modelId="{1810ADA7-67BF-445A-9892-83CC149635D5}" type="pres">
      <dgm:prSet presAssocID="{349F3BD7-D19B-4688-AA17-F8439858E8A6}" presName="spacer" presStyleCnt="0"/>
      <dgm:spPr/>
    </dgm:pt>
    <dgm:pt modelId="{7810E3B2-C3DC-4240-8198-059A1B26C9F8}" type="pres">
      <dgm:prSet presAssocID="{CE71FE3F-970F-47FE-8D27-B4EE2C9716DE}" presName="parentText" presStyleLbl="node1" presStyleIdx="2" presStyleCnt="4">
        <dgm:presLayoutVars>
          <dgm:chMax val="0"/>
          <dgm:bulletEnabled val="1"/>
        </dgm:presLayoutVars>
      </dgm:prSet>
      <dgm:spPr/>
    </dgm:pt>
    <dgm:pt modelId="{D4C55DDF-1FB9-422E-A47B-20D7E52ABFC5}" type="pres">
      <dgm:prSet presAssocID="{E756E842-6482-434B-9085-5416212ED9EC}" presName="spacer" presStyleCnt="0"/>
      <dgm:spPr/>
    </dgm:pt>
    <dgm:pt modelId="{C43DF913-A086-48F9-991B-80A004C9C0F9}" type="pres">
      <dgm:prSet presAssocID="{CACF09CE-E355-4235-9D9F-89803D8BC15B}" presName="parentText" presStyleLbl="node1" presStyleIdx="3" presStyleCnt="4">
        <dgm:presLayoutVars>
          <dgm:chMax val="0"/>
          <dgm:bulletEnabled val="1"/>
        </dgm:presLayoutVars>
      </dgm:prSet>
      <dgm:spPr/>
    </dgm:pt>
  </dgm:ptLst>
  <dgm:cxnLst>
    <dgm:cxn modelId="{BE9EDFFF-A7D8-4826-A8DA-FA0ADC331FFA}" srcId="{C902FD57-C431-4D32-A430-CA22567C3104}" destId="{CACF09CE-E355-4235-9D9F-89803D8BC15B}" srcOrd="3" destOrd="0" parTransId="{A15D5DB2-F185-4B98-AE8A-017E11BDD763}" sibTransId="{2E9100FE-51AE-4340-B984-4110904191C3}"/>
    <dgm:cxn modelId="{21FE0BDB-669C-419B-9085-B09B7380A9E3}" srcId="{C902FD57-C431-4D32-A430-CA22567C3104}" destId="{05121760-4560-4BD1-A87B-294BDC1068B4}" srcOrd="1" destOrd="0" parTransId="{2A1F7495-BBA8-4EEB-AC62-EC87CF1ED4B1}" sibTransId="{349F3BD7-D19B-4688-AA17-F8439858E8A6}"/>
    <dgm:cxn modelId="{37460426-754A-4D75-9BD1-9F72930133CD}" srcId="{C902FD57-C431-4D32-A430-CA22567C3104}" destId="{D013BA3B-D8EB-4EB8-A70A-08904C24FCBC}" srcOrd="0" destOrd="0" parTransId="{FBA8B25C-A78C-46B7-9487-153DC118CDF3}" sibTransId="{57E5BB77-9530-4A39-9B1E-6F9B84726BB9}"/>
    <dgm:cxn modelId="{3BF21900-E5FB-422C-B4CE-03552A53061B}" type="presOf" srcId="{CACF09CE-E355-4235-9D9F-89803D8BC15B}" destId="{C43DF913-A086-48F9-991B-80A004C9C0F9}" srcOrd="0" destOrd="0" presId="urn:microsoft.com/office/officeart/2005/8/layout/vList2"/>
    <dgm:cxn modelId="{ACEA591E-39BB-4D14-A59C-E6E133F12A92}" type="presOf" srcId="{C902FD57-C431-4D32-A430-CA22567C3104}" destId="{C4D6565F-8C1E-4F78-8221-F8FC22420968}" srcOrd="0" destOrd="0" presId="urn:microsoft.com/office/officeart/2005/8/layout/vList2"/>
    <dgm:cxn modelId="{F6A7A5E3-3ADB-45A9-A5D1-710471763033}" type="presOf" srcId="{D013BA3B-D8EB-4EB8-A70A-08904C24FCBC}" destId="{96F5944B-1565-4DFC-B449-910FB7B9140A}" srcOrd="0" destOrd="0" presId="urn:microsoft.com/office/officeart/2005/8/layout/vList2"/>
    <dgm:cxn modelId="{BC240040-B9BD-4EFD-A719-6C6EC0A9801E}" type="presOf" srcId="{CE71FE3F-970F-47FE-8D27-B4EE2C9716DE}" destId="{7810E3B2-C3DC-4240-8198-059A1B26C9F8}" srcOrd="0" destOrd="0" presId="urn:microsoft.com/office/officeart/2005/8/layout/vList2"/>
    <dgm:cxn modelId="{D61DAD24-1832-45F8-9D79-B0B579136CE1}" srcId="{C902FD57-C431-4D32-A430-CA22567C3104}" destId="{CE71FE3F-970F-47FE-8D27-B4EE2C9716DE}" srcOrd="2" destOrd="0" parTransId="{9438852C-611A-413A-BE5C-1D7CDC4C8457}" sibTransId="{E756E842-6482-434B-9085-5416212ED9EC}"/>
    <dgm:cxn modelId="{4FDA2A4F-C755-499B-957C-0D1AF038C7EF}" type="presOf" srcId="{05121760-4560-4BD1-A87B-294BDC1068B4}" destId="{1084A742-D377-4FF1-BE0F-55A38C884C8A}" srcOrd="0" destOrd="0" presId="urn:microsoft.com/office/officeart/2005/8/layout/vList2"/>
    <dgm:cxn modelId="{A4FAEFA2-A04F-4A07-85E0-99A01F8F433E}" type="presParOf" srcId="{C4D6565F-8C1E-4F78-8221-F8FC22420968}" destId="{96F5944B-1565-4DFC-B449-910FB7B9140A}" srcOrd="0" destOrd="0" presId="urn:microsoft.com/office/officeart/2005/8/layout/vList2"/>
    <dgm:cxn modelId="{972E618B-8FBD-4CAC-A4DC-140950613735}" type="presParOf" srcId="{C4D6565F-8C1E-4F78-8221-F8FC22420968}" destId="{4E5FD1C6-CDE5-4D29-801B-2986A5691B63}" srcOrd="1" destOrd="0" presId="urn:microsoft.com/office/officeart/2005/8/layout/vList2"/>
    <dgm:cxn modelId="{B975B579-19AF-4F04-872A-E4CC25CACAF0}" type="presParOf" srcId="{C4D6565F-8C1E-4F78-8221-F8FC22420968}" destId="{1084A742-D377-4FF1-BE0F-55A38C884C8A}" srcOrd="2" destOrd="0" presId="urn:microsoft.com/office/officeart/2005/8/layout/vList2"/>
    <dgm:cxn modelId="{5B6BAEFB-F15E-4F85-BA13-E9013C23B0B8}" type="presParOf" srcId="{C4D6565F-8C1E-4F78-8221-F8FC22420968}" destId="{1810ADA7-67BF-445A-9892-83CC149635D5}" srcOrd="3" destOrd="0" presId="urn:microsoft.com/office/officeart/2005/8/layout/vList2"/>
    <dgm:cxn modelId="{E0A3D6A9-BE21-46D9-A90F-C2B224C11F3B}" type="presParOf" srcId="{C4D6565F-8C1E-4F78-8221-F8FC22420968}" destId="{7810E3B2-C3DC-4240-8198-059A1B26C9F8}" srcOrd="4" destOrd="0" presId="urn:microsoft.com/office/officeart/2005/8/layout/vList2"/>
    <dgm:cxn modelId="{91FB9328-A382-4586-9905-17E6EAFCB1E1}" type="presParOf" srcId="{C4D6565F-8C1E-4F78-8221-F8FC22420968}" destId="{D4C55DDF-1FB9-422E-A47B-20D7E52ABFC5}" srcOrd="5" destOrd="0" presId="urn:microsoft.com/office/officeart/2005/8/layout/vList2"/>
    <dgm:cxn modelId="{E66C02F5-F1DB-4C2E-9426-BE727CE68D49}" type="presParOf" srcId="{C4D6565F-8C1E-4F78-8221-F8FC22420968}" destId="{C43DF913-A086-48F9-991B-80A004C9C0F9}" srcOrd="6"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F9780C28-ECDE-4AD0-A91E-C38190738E62}"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12752565-3818-4795-B8E0-01E1C8836B97}">
      <dgm:prSet/>
      <dgm:spPr/>
      <dgm:t>
        <a:bodyPr/>
        <a:lstStyle/>
        <a:p>
          <a:pPr rtl="0"/>
          <a:r>
            <a:rPr lang="en-US" dirty="0" smtClean="0"/>
            <a:t>If the individual has positive beliefs about behavior outcome, they will have a positive attitude toward behavior, and so the opposite.</a:t>
          </a:r>
          <a:endParaRPr lang="en-US" dirty="0"/>
        </a:p>
      </dgm:t>
    </dgm:pt>
    <dgm:pt modelId="{5A2550FF-9A93-4ECC-9256-51C12F2866B8}" type="parTrans" cxnId="{881CDE3E-F3F8-4EBE-81BD-8343BDF7A53B}">
      <dgm:prSet/>
      <dgm:spPr/>
      <dgm:t>
        <a:bodyPr/>
        <a:lstStyle/>
        <a:p>
          <a:endParaRPr lang="en-US"/>
        </a:p>
      </dgm:t>
    </dgm:pt>
    <dgm:pt modelId="{C4EEB1CF-785A-4A26-A2DA-E2026C024036}" type="sibTrans" cxnId="{881CDE3E-F3F8-4EBE-81BD-8343BDF7A53B}">
      <dgm:prSet/>
      <dgm:spPr/>
      <dgm:t>
        <a:bodyPr/>
        <a:lstStyle/>
        <a:p>
          <a:endParaRPr lang="en-US"/>
        </a:p>
      </dgm:t>
    </dgm:pt>
    <dgm:pt modelId="{2983A0E2-00A5-4533-A00B-5DA62BB91C1B}">
      <dgm:prSet/>
      <dgm:spPr/>
      <dgm:t>
        <a:bodyPr/>
        <a:lstStyle/>
        <a:p>
          <a:pPr rtl="0"/>
          <a:r>
            <a:rPr lang="en-US" dirty="0" smtClean="0"/>
            <a:t>Beliefs based on probability of trends on behavioral outcome, it called as strength of belief</a:t>
          </a:r>
          <a:endParaRPr lang="en-US" dirty="0"/>
        </a:p>
      </dgm:t>
    </dgm:pt>
    <dgm:pt modelId="{33E4AA07-68CF-46CD-954F-DC380E1B7D52}" type="parTrans" cxnId="{E64A3843-47AA-40A6-B611-37E281478E14}">
      <dgm:prSet/>
      <dgm:spPr/>
      <dgm:t>
        <a:bodyPr/>
        <a:lstStyle/>
        <a:p>
          <a:endParaRPr lang="en-US"/>
        </a:p>
      </dgm:t>
    </dgm:pt>
    <dgm:pt modelId="{7C13EB78-CBDE-48AC-9755-75CD3AB1B93C}" type="sibTrans" cxnId="{E64A3843-47AA-40A6-B611-37E281478E14}">
      <dgm:prSet/>
      <dgm:spPr/>
      <dgm:t>
        <a:bodyPr/>
        <a:lstStyle/>
        <a:p>
          <a:endParaRPr lang="en-US"/>
        </a:p>
      </dgm:t>
    </dgm:pt>
    <dgm:pt modelId="{EDAA04B4-D52D-49BC-93CB-F48C08920155}" type="pres">
      <dgm:prSet presAssocID="{F9780C28-ECDE-4AD0-A91E-C38190738E62}" presName="linear" presStyleCnt="0">
        <dgm:presLayoutVars>
          <dgm:animLvl val="lvl"/>
          <dgm:resizeHandles val="exact"/>
        </dgm:presLayoutVars>
      </dgm:prSet>
      <dgm:spPr/>
    </dgm:pt>
    <dgm:pt modelId="{E627521A-E1CC-4390-A71B-FACE456809EB}" type="pres">
      <dgm:prSet presAssocID="{12752565-3818-4795-B8E0-01E1C8836B97}" presName="parentText" presStyleLbl="node1" presStyleIdx="0" presStyleCnt="2">
        <dgm:presLayoutVars>
          <dgm:chMax val="0"/>
          <dgm:bulletEnabled val="1"/>
        </dgm:presLayoutVars>
      </dgm:prSet>
      <dgm:spPr/>
    </dgm:pt>
    <dgm:pt modelId="{4FB4EE24-A743-456A-A21C-53D3D8CCE175}" type="pres">
      <dgm:prSet presAssocID="{C4EEB1CF-785A-4A26-A2DA-E2026C024036}" presName="spacer" presStyleCnt="0"/>
      <dgm:spPr/>
    </dgm:pt>
    <dgm:pt modelId="{C2822378-A316-4513-93F3-9975E1FB74D2}" type="pres">
      <dgm:prSet presAssocID="{2983A0E2-00A5-4533-A00B-5DA62BB91C1B}" presName="parentText" presStyleLbl="node1" presStyleIdx="1" presStyleCnt="2">
        <dgm:presLayoutVars>
          <dgm:chMax val="0"/>
          <dgm:bulletEnabled val="1"/>
        </dgm:presLayoutVars>
      </dgm:prSet>
      <dgm:spPr/>
    </dgm:pt>
  </dgm:ptLst>
  <dgm:cxnLst>
    <dgm:cxn modelId="{881CDE3E-F3F8-4EBE-81BD-8343BDF7A53B}" srcId="{F9780C28-ECDE-4AD0-A91E-C38190738E62}" destId="{12752565-3818-4795-B8E0-01E1C8836B97}" srcOrd="0" destOrd="0" parTransId="{5A2550FF-9A93-4ECC-9256-51C12F2866B8}" sibTransId="{C4EEB1CF-785A-4A26-A2DA-E2026C024036}"/>
    <dgm:cxn modelId="{448E146D-1400-4B8B-A3DC-C1469ACD990A}" type="presOf" srcId="{2983A0E2-00A5-4533-A00B-5DA62BB91C1B}" destId="{C2822378-A316-4513-93F3-9975E1FB74D2}" srcOrd="0" destOrd="0" presId="urn:microsoft.com/office/officeart/2005/8/layout/vList2"/>
    <dgm:cxn modelId="{084D8CDB-7DD4-4626-ACDF-5A22C1477237}" type="presOf" srcId="{12752565-3818-4795-B8E0-01E1C8836B97}" destId="{E627521A-E1CC-4390-A71B-FACE456809EB}" srcOrd="0" destOrd="0" presId="urn:microsoft.com/office/officeart/2005/8/layout/vList2"/>
    <dgm:cxn modelId="{E64A3843-47AA-40A6-B611-37E281478E14}" srcId="{F9780C28-ECDE-4AD0-A91E-C38190738E62}" destId="{2983A0E2-00A5-4533-A00B-5DA62BB91C1B}" srcOrd="1" destOrd="0" parTransId="{33E4AA07-68CF-46CD-954F-DC380E1B7D52}" sibTransId="{7C13EB78-CBDE-48AC-9755-75CD3AB1B93C}"/>
    <dgm:cxn modelId="{23AE3AB6-DB7C-45E0-A69C-4213ED4F366B}" type="presOf" srcId="{F9780C28-ECDE-4AD0-A91E-C38190738E62}" destId="{EDAA04B4-D52D-49BC-93CB-F48C08920155}" srcOrd="0" destOrd="0" presId="urn:microsoft.com/office/officeart/2005/8/layout/vList2"/>
    <dgm:cxn modelId="{A4ED6417-3168-4EC8-83E4-E10D977AF1C3}" type="presParOf" srcId="{EDAA04B4-D52D-49BC-93CB-F48C08920155}" destId="{E627521A-E1CC-4390-A71B-FACE456809EB}" srcOrd="0" destOrd="0" presId="urn:microsoft.com/office/officeart/2005/8/layout/vList2"/>
    <dgm:cxn modelId="{EEE2139D-CD46-4BB2-8A86-780B28CB9897}" type="presParOf" srcId="{EDAA04B4-D52D-49BC-93CB-F48C08920155}" destId="{4FB4EE24-A743-456A-A21C-53D3D8CCE175}" srcOrd="1" destOrd="0" presId="urn:microsoft.com/office/officeart/2005/8/layout/vList2"/>
    <dgm:cxn modelId="{C0643D24-3A0E-481F-A28A-72C65B7FB303}" type="presParOf" srcId="{EDAA04B4-D52D-49BC-93CB-F48C08920155}" destId="{C2822378-A316-4513-93F3-9975E1FB74D2}" srcOrd="2"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C2CBEEC4-F031-4054-9DBF-09F649A097F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F324747-959B-4838-A8A0-E115926B1632}">
      <dgm:prSet/>
      <dgm:spPr/>
      <dgm:t>
        <a:bodyPr/>
        <a:lstStyle/>
        <a:p>
          <a:pPr rtl="0"/>
          <a:r>
            <a:rPr lang="en-US" dirty="0" smtClean="0"/>
            <a:t>Is beliefs about what individual think about the behavior</a:t>
          </a:r>
          <a:endParaRPr lang="en-US" dirty="0"/>
        </a:p>
      </dgm:t>
    </dgm:pt>
    <dgm:pt modelId="{8F2EA89A-9B2B-46C5-8106-8A9793E932D4}" type="parTrans" cxnId="{220F410E-99D8-4DAE-AE36-1B137A3C039C}">
      <dgm:prSet/>
      <dgm:spPr/>
      <dgm:t>
        <a:bodyPr/>
        <a:lstStyle/>
        <a:p>
          <a:endParaRPr lang="en-US"/>
        </a:p>
      </dgm:t>
    </dgm:pt>
    <dgm:pt modelId="{941308D5-85A9-4C0B-9DCF-38B1226F1FC8}" type="sibTrans" cxnId="{220F410E-99D8-4DAE-AE36-1B137A3C039C}">
      <dgm:prSet/>
      <dgm:spPr/>
      <dgm:t>
        <a:bodyPr/>
        <a:lstStyle/>
        <a:p>
          <a:endParaRPr lang="en-US"/>
        </a:p>
      </dgm:t>
    </dgm:pt>
    <dgm:pt modelId="{8A134007-2172-4F05-B5D4-5EBA89771CBE}">
      <dgm:prSet/>
      <dgm:spPr/>
      <dgm:t>
        <a:bodyPr/>
        <a:lstStyle/>
        <a:p>
          <a:pPr rtl="0"/>
          <a:r>
            <a:rPr lang="en-US" dirty="0" smtClean="0"/>
            <a:t>Perception of how other (include the family and friends will accept the behavior/ normative belief and disagreement of what affect behavior is (motivation to comply)</a:t>
          </a:r>
          <a:endParaRPr lang="en-US" dirty="0"/>
        </a:p>
      </dgm:t>
    </dgm:pt>
    <dgm:pt modelId="{A61335D1-018D-48AD-9782-7B201210BB44}" type="parTrans" cxnId="{843BE4DA-1457-4F8B-B067-01DCF459026B}">
      <dgm:prSet/>
      <dgm:spPr/>
      <dgm:t>
        <a:bodyPr/>
        <a:lstStyle/>
        <a:p>
          <a:endParaRPr lang="en-US"/>
        </a:p>
      </dgm:t>
    </dgm:pt>
    <dgm:pt modelId="{3E7493A1-932A-4195-B3D2-F8BE285C8E1B}" type="sibTrans" cxnId="{843BE4DA-1457-4F8B-B067-01DCF459026B}">
      <dgm:prSet/>
      <dgm:spPr/>
      <dgm:t>
        <a:bodyPr/>
        <a:lstStyle/>
        <a:p>
          <a:endParaRPr lang="en-US"/>
        </a:p>
      </dgm:t>
    </dgm:pt>
    <dgm:pt modelId="{4B78DB4C-EF72-4F00-8B5F-92B1DD354AC9}" type="pres">
      <dgm:prSet presAssocID="{C2CBEEC4-F031-4054-9DBF-09F649A097F0}" presName="linear" presStyleCnt="0">
        <dgm:presLayoutVars>
          <dgm:animLvl val="lvl"/>
          <dgm:resizeHandles val="exact"/>
        </dgm:presLayoutVars>
      </dgm:prSet>
      <dgm:spPr/>
    </dgm:pt>
    <dgm:pt modelId="{7ACE1421-D517-44DE-9386-2B84F66429B1}" type="pres">
      <dgm:prSet presAssocID="{5F324747-959B-4838-A8A0-E115926B1632}" presName="parentText" presStyleLbl="node1" presStyleIdx="0" presStyleCnt="2">
        <dgm:presLayoutVars>
          <dgm:chMax val="0"/>
          <dgm:bulletEnabled val="1"/>
        </dgm:presLayoutVars>
      </dgm:prSet>
      <dgm:spPr/>
    </dgm:pt>
    <dgm:pt modelId="{1EC52EF6-8B9B-48A5-BA73-2623944EE3DE}" type="pres">
      <dgm:prSet presAssocID="{941308D5-85A9-4C0B-9DCF-38B1226F1FC8}" presName="spacer" presStyleCnt="0"/>
      <dgm:spPr/>
    </dgm:pt>
    <dgm:pt modelId="{3FF0E76C-DD22-4F85-9C0E-D0909F1074D4}" type="pres">
      <dgm:prSet presAssocID="{8A134007-2172-4F05-B5D4-5EBA89771CBE}" presName="parentText" presStyleLbl="node1" presStyleIdx="1" presStyleCnt="2">
        <dgm:presLayoutVars>
          <dgm:chMax val="0"/>
          <dgm:bulletEnabled val="1"/>
        </dgm:presLayoutVars>
      </dgm:prSet>
      <dgm:spPr/>
    </dgm:pt>
  </dgm:ptLst>
  <dgm:cxnLst>
    <dgm:cxn modelId="{6C46CD48-B14D-4B91-A657-F4BA0D152C6B}" type="presOf" srcId="{C2CBEEC4-F031-4054-9DBF-09F649A097F0}" destId="{4B78DB4C-EF72-4F00-8B5F-92B1DD354AC9}" srcOrd="0" destOrd="0" presId="urn:microsoft.com/office/officeart/2005/8/layout/vList2"/>
    <dgm:cxn modelId="{03BFE80F-53C2-4227-B446-808BCB9927A9}" type="presOf" srcId="{8A134007-2172-4F05-B5D4-5EBA89771CBE}" destId="{3FF0E76C-DD22-4F85-9C0E-D0909F1074D4}" srcOrd="0" destOrd="0" presId="urn:microsoft.com/office/officeart/2005/8/layout/vList2"/>
    <dgm:cxn modelId="{843BE4DA-1457-4F8B-B067-01DCF459026B}" srcId="{C2CBEEC4-F031-4054-9DBF-09F649A097F0}" destId="{8A134007-2172-4F05-B5D4-5EBA89771CBE}" srcOrd="1" destOrd="0" parTransId="{A61335D1-018D-48AD-9782-7B201210BB44}" sibTransId="{3E7493A1-932A-4195-B3D2-F8BE285C8E1B}"/>
    <dgm:cxn modelId="{38BF7882-F956-4CF5-9C30-8E8548F72817}" type="presOf" srcId="{5F324747-959B-4838-A8A0-E115926B1632}" destId="{7ACE1421-D517-44DE-9386-2B84F66429B1}" srcOrd="0" destOrd="0" presId="urn:microsoft.com/office/officeart/2005/8/layout/vList2"/>
    <dgm:cxn modelId="{220F410E-99D8-4DAE-AE36-1B137A3C039C}" srcId="{C2CBEEC4-F031-4054-9DBF-09F649A097F0}" destId="{5F324747-959B-4838-A8A0-E115926B1632}" srcOrd="0" destOrd="0" parTransId="{8F2EA89A-9B2B-46C5-8106-8A9793E932D4}" sibTransId="{941308D5-85A9-4C0B-9DCF-38B1226F1FC8}"/>
    <dgm:cxn modelId="{C9CE66ED-2642-4322-8A11-B5BA540AC9EB}" type="presParOf" srcId="{4B78DB4C-EF72-4F00-8B5F-92B1DD354AC9}" destId="{7ACE1421-D517-44DE-9386-2B84F66429B1}" srcOrd="0" destOrd="0" presId="urn:microsoft.com/office/officeart/2005/8/layout/vList2"/>
    <dgm:cxn modelId="{AD229778-D2EB-4F28-973D-1FF4BE65B97E}" type="presParOf" srcId="{4B78DB4C-EF72-4F00-8B5F-92B1DD354AC9}" destId="{1EC52EF6-8B9B-48A5-BA73-2623944EE3DE}" srcOrd="1" destOrd="0" presId="urn:microsoft.com/office/officeart/2005/8/layout/vList2"/>
    <dgm:cxn modelId="{3FCAFE64-9EEF-46DD-9181-D1DB0802A6F6}" type="presParOf" srcId="{4B78DB4C-EF72-4F00-8B5F-92B1DD354AC9}" destId="{3FF0E76C-DD22-4F85-9C0E-D0909F1074D4}" srcOrd="2" destOrd="0" presId="urn:microsoft.com/office/officeart/2005/8/layout/vList2"/>
  </dgm:cxnLst>
  <dgm:bg/>
  <dgm:whole/>
</dgm:dataModel>
</file>

<file path=ppt/diagrams/data12.xml><?xml version="1.0" encoding="utf-8"?>
<dgm:dataModel xmlns:dgm="http://schemas.openxmlformats.org/drawingml/2006/diagram" xmlns:a="http://schemas.openxmlformats.org/drawingml/2006/main">
  <dgm:ptLst>
    <dgm:pt modelId="{B7A85906-A828-4021-B149-14ED662E8C50}" type="doc">
      <dgm:prSet loTypeId="urn:microsoft.com/office/officeart/2005/8/layout/lProcess3" loCatId="process" qsTypeId="urn:microsoft.com/office/officeart/2005/8/quickstyle/simple1" qsCatId="simple" csTypeId="urn:microsoft.com/office/officeart/2005/8/colors/colorful5" csCatId="colorful" phldr="1"/>
      <dgm:spPr/>
      <dgm:t>
        <a:bodyPr/>
        <a:lstStyle/>
        <a:p>
          <a:endParaRPr lang="en-US"/>
        </a:p>
      </dgm:t>
    </dgm:pt>
    <dgm:pt modelId="{59556C63-2EF9-4151-8721-6EBA2B1FCD8C}">
      <dgm:prSet/>
      <dgm:spPr/>
      <dgm:t>
        <a:bodyPr/>
        <a:lstStyle/>
        <a:p>
          <a:pPr rtl="0"/>
          <a:r>
            <a:rPr lang="en-US" dirty="0" smtClean="0"/>
            <a:t>There are two factors that influence the subjective norm :</a:t>
          </a:r>
          <a:endParaRPr lang="en-US" dirty="0"/>
        </a:p>
      </dgm:t>
    </dgm:pt>
    <dgm:pt modelId="{F565CF50-C278-44A7-92FC-24442350D2B5}" type="parTrans" cxnId="{0472DE3C-D2A8-4EB3-8448-E3E08928EF03}">
      <dgm:prSet/>
      <dgm:spPr/>
      <dgm:t>
        <a:bodyPr/>
        <a:lstStyle/>
        <a:p>
          <a:endParaRPr lang="en-US"/>
        </a:p>
      </dgm:t>
    </dgm:pt>
    <dgm:pt modelId="{C2FEC3BC-8864-45E8-8F41-B51451DF945A}" type="sibTrans" cxnId="{0472DE3C-D2A8-4EB3-8448-E3E08928EF03}">
      <dgm:prSet/>
      <dgm:spPr/>
      <dgm:t>
        <a:bodyPr/>
        <a:lstStyle/>
        <a:p>
          <a:endParaRPr lang="en-US"/>
        </a:p>
      </dgm:t>
    </dgm:pt>
    <dgm:pt modelId="{644F7571-679C-4527-BBE9-E8AD1415DB89}">
      <dgm:prSet/>
      <dgm:spPr/>
      <dgm:t>
        <a:bodyPr/>
        <a:lstStyle/>
        <a:p>
          <a:pPr rtl="0"/>
          <a:r>
            <a:rPr lang="en-US" dirty="0" smtClean="0"/>
            <a:t>Personal  belief toward How and What was the people think about something important</a:t>
          </a:r>
          <a:endParaRPr lang="en-US" dirty="0"/>
        </a:p>
      </dgm:t>
    </dgm:pt>
    <dgm:pt modelId="{39B02D51-5E86-4411-BD5A-1BD874E78639}" type="parTrans" cxnId="{EAC079B5-0B8B-446F-BC83-A7606DC8EAAC}">
      <dgm:prSet/>
      <dgm:spPr/>
      <dgm:t>
        <a:bodyPr/>
        <a:lstStyle/>
        <a:p>
          <a:endParaRPr lang="en-US"/>
        </a:p>
      </dgm:t>
    </dgm:pt>
    <dgm:pt modelId="{795B2BD3-10D4-4876-9FA0-01D2D8B58303}" type="sibTrans" cxnId="{EAC079B5-0B8B-446F-BC83-A7606DC8EAAC}">
      <dgm:prSet/>
      <dgm:spPr/>
      <dgm:t>
        <a:bodyPr/>
        <a:lstStyle/>
        <a:p>
          <a:endParaRPr lang="en-US"/>
        </a:p>
      </dgm:t>
    </dgm:pt>
    <dgm:pt modelId="{D89B6E30-6B3E-442E-8E27-B61038450799}">
      <dgm:prSet/>
      <dgm:spPr/>
      <dgm:t>
        <a:bodyPr/>
        <a:lstStyle/>
        <a:p>
          <a:pPr rtl="0"/>
          <a:r>
            <a:rPr lang="en-US" dirty="0" smtClean="0"/>
            <a:t>Individual motivation to comply/ follow the important person</a:t>
          </a:r>
          <a:endParaRPr lang="en-US" dirty="0"/>
        </a:p>
      </dgm:t>
    </dgm:pt>
    <dgm:pt modelId="{EB88661A-A1E0-4D80-AF76-69680C25867D}" type="parTrans" cxnId="{B0E014DA-A665-48B0-9C4B-8FFB13C452E1}">
      <dgm:prSet/>
      <dgm:spPr/>
      <dgm:t>
        <a:bodyPr/>
        <a:lstStyle/>
        <a:p>
          <a:endParaRPr lang="en-US"/>
        </a:p>
      </dgm:t>
    </dgm:pt>
    <dgm:pt modelId="{D6690B51-ACAA-45D2-896D-5F3BE26967A6}" type="sibTrans" cxnId="{B0E014DA-A665-48B0-9C4B-8FFB13C452E1}">
      <dgm:prSet/>
      <dgm:spPr/>
      <dgm:t>
        <a:bodyPr/>
        <a:lstStyle/>
        <a:p>
          <a:endParaRPr lang="en-US"/>
        </a:p>
      </dgm:t>
    </dgm:pt>
    <dgm:pt modelId="{A28D5E76-1BFC-47ED-84F9-F056540D5F37}">
      <dgm:prSet/>
      <dgm:spPr/>
      <dgm:t>
        <a:bodyPr/>
        <a:lstStyle/>
        <a:p>
          <a:pPr rtl="0"/>
          <a:r>
            <a:rPr lang="en-US" dirty="0" smtClean="0"/>
            <a:t>Subjective Norm just have been formed in opinion relation that will consider by individual to become important or not</a:t>
          </a:r>
          <a:endParaRPr lang="en-US" dirty="0"/>
        </a:p>
      </dgm:t>
    </dgm:pt>
    <dgm:pt modelId="{D500FE6C-36C7-4C37-8D81-A2E08C41B0AC}" type="parTrans" cxnId="{AF6344BA-9A68-494B-952E-179D6F66443D}">
      <dgm:prSet/>
      <dgm:spPr/>
      <dgm:t>
        <a:bodyPr/>
        <a:lstStyle/>
        <a:p>
          <a:endParaRPr lang="en-US"/>
        </a:p>
      </dgm:t>
    </dgm:pt>
    <dgm:pt modelId="{3CB26136-3B05-4757-9DFA-0F350694DEA4}" type="sibTrans" cxnId="{AF6344BA-9A68-494B-952E-179D6F66443D}">
      <dgm:prSet/>
      <dgm:spPr/>
      <dgm:t>
        <a:bodyPr/>
        <a:lstStyle/>
        <a:p>
          <a:endParaRPr lang="en-US"/>
        </a:p>
      </dgm:t>
    </dgm:pt>
    <dgm:pt modelId="{AAF3CE8A-614B-443D-B2EA-E20582D9D81D}" type="pres">
      <dgm:prSet presAssocID="{B7A85906-A828-4021-B149-14ED662E8C50}" presName="Name0" presStyleCnt="0">
        <dgm:presLayoutVars>
          <dgm:chPref val="3"/>
          <dgm:dir/>
          <dgm:animLvl val="lvl"/>
          <dgm:resizeHandles/>
        </dgm:presLayoutVars>
      </dgm:prSet>
      <dgm:spPr/>
    </dgm:pt>
    <dgm:pt modelId="{E29D7677-0615-4BE2-AB44-6BDF66E7C131}" type="pres">
      <dgm:prSet presAssocID="{59556C63-2EF9-4151-8721-6EBA2B1FCD8C}" presName="horFlow" presStyleCnt="0"/>
      <dgm:spPr/>
    </dgm:pt>
    <dgm:pt modelId="{33D21164-3822-42F9-BB58-AB828E877C8B}" type="pres">
      <dgm:prSet presAssocID="{59556C63-2EF9-4151-8721-6EBA2B1FCD8C}" presName="bigChev" presStyleLbl="node1" presStyleIdx="0" presStyleCnt="2"/>
      <dgm:spPr/>
    </dgm:pt>
    <dgm:pt modelId="{6B4E2178-C117-442C-9C88-AD423D74E62B}" type="pres">
      <dgm:prSet presAssocID="{39B02D51-5E86-4411-BD5A-1BD874E78639}" presName="parTrans" presStyleCnt="0"/>
      <dgm:spPr/>
    </dgm:pt>
    <dgm:pt modelId="{20F24791-5A38-449A-A3F0-AEBC599CD8B7}" type="pres">
      <dgm:prSet presAssocID="{644F7571-679C-4527-BBE9-E8AD1415DB89}" presName="node" presStyleLbl="alignAccFollowNode1" presStyleIdx="0" presStyleCnt="2">
        <dgm:presLayoutVars>
          <dgm:bulletEnabled val="1"/>
        </dgm:presLayoutVars>
      </dgm:prSet>
      <dgm:spPr/>
    </dgm:pt>
    <dgm:pt modelId="{EE1E8E16-68F7-48EF-9860-6B73F25961D4}" type="pres">
      <dgm:prSet presAssocID="{795B2BD3-10D4-4876-9FA0-01D2D8B58303}" presName="sibTrans" presStyleCnt="0"/>
      <dgm:spPr/>
    </dgm:pt>
    <dgm:pt modelId="{DE2D1BE5-B1F6-41BD-B7C5-7E9BD923C64A}" type="pres">
      <dgm:prSet presAssocID="{D89B6E30-6B3E-442E-8E27-B61038450799}" presName="node" presStyleLbl="alignAccFollowNode1" presStyleIdx="1" presStyleCnt="2">
        <dgm:presLayoutVars>
          <dgm:bulletEnabled val="1"/>
        </dgm:presLayoutVars>
      </dgm:prSet>
      <dgm:spPr/>
    </dgm:pt>
    <dgm:pt modelId="{3BC2401C-C579-47DC-94E4-AC0E4C962803}" type="pres">
      <dgm:prSet presAssocID="{59556C63-2EF9-4151-8721-6EBA2B1FCD8C}" presName="vSp" presStyleCnt="0"/>
      <dgm:spPr/>
    </dgm:pt>
    <dgm:pt modelId="{76BE1110-924D-4582-95A5-99E6F10182CE}" type="pres">
      <dgm:prSet presAssocID="{A28D5E76-1BFC-47ED-84F9-F056540D5F37}" presName="horFlow" presStyleCnt="0"/>
      <dgm:spPr/>
    </dgm:pt>
    <dgm:pt modelId="{499E7940-DFCD-42BC-B2E7-E7C85B707160}" type="pres">
      <dgm:prSet presAssocID="{A28D5E76-1BFC-47ED-84F9-F056540D5F37}" presName="bigChev" presStyleLbl="node1" presStyleIdx="1" presStyleCnt="2" custScaleX="186104" custScaleY="151432"/>
      <dgm:spPr/>
    </dgm:pt>
  </dgm:ptLst>
  <dgm:cxnLst>
    <dgm:cxn modelId="{AF6344BA-9A68-494B-952E-179D6F66443D}" srcId="{B7A85906-A828-4021-B149-14ED662E8C50}" destId="{A28D5E76-1BFC-47ED-84F9-F056540D5F37}" srcOrd="1" destOrd="0" parTransId="{D500FE6C-36C7-4C37-8D81-A2E08C41B0AC}" sibTransId="{3CB26136-3B05-4757-9DFA-0F350694DEA4}"/>
    <dgm:cxn modelId="{7DC0DC52-D7A5-444E-95CA-CA993A372EE6}" type="presOf" srcId="{644F7571-679C-4527-BBE9-E8AD1415DB89}" destId="{20F24791-5A38-449A-A3F0-AEBC599CD8B7}" srcOrd="0" destOrd="0" presId="urn:microsoft.com/office/officeart/2005/8/layout/lProcess3"/>
    <dgm:cxn modelId="{BA5608A5-CABA-48E4-B5FA-0C94621ED938}" type="presOf" srcId="{D89B6E30-6B3E-442E-8E27-B61038450799}" destId="{DE2D1BE5-B1F6-41BD-B7C5-7E9BD923C64A}" srcOrd="0" destOrd="0" presId="urn:microsoft.com/office/officeart/2005/8/layout/lProcess3"/>
    <dgm:cxn modelId="{B0E014DA-A665-48B0-9C4B-8FFB13C452E1}" srcId="{59556C63-2EF9-4151-8721-6EBA2B1FCD8C}" destId="{D89B6E30-6B3E-442E-8E27-B61038450799}" srcOrd="1" destOrd="0" parTransId="{EB88661A-A1E0-4D80-AF76-69680C25867D}" sibTransId="{D6690B51-ACAA-45D2-896D-5F3BE26967A6}"/>
    <dgm:cxn modelId="{EAC079B5-0B8B-446F-BC83-A7606DC8EAAC}" srcId="{59556C63-2EF9-4151-8721-6EBA2B1FCD8C}" destId="{644F7571-679C-4527-BBE9-E8AD1415DB89}" srcOrd="0" destOrd="0" parTransId="{39B02D51-5E86-4411-BD5A-1BD874E78639}" sibTransId="{795B2BD3-10D4-4876-9FA0-01D2D8B58303}"/>
    <dgm:cxn modelId="{CB453E47-F2E5-4C88-8328-BFAA345BC886}" type="presOf" srcId="{A28D5E76-1BFC-47ED-84F9-F056540D5F37}" destId="{499E7940-DFCD-42BC-B2E7-E7C85B707160}" srcOrd="0" destOrd="0" presId="urn:microsoft.com/office/officeart/2005/8/layout/lProcess3"/>
    <dgm:cxn modelId="{FFF1EB33-1D86-4CA2-A158-62536C01F1F9}" type="presOf" srcId="{59556C63-2EF9-4151-8721-6EBA2B1FCD8C}" destId="{33D21164-3822-42F9-BB58-AB828E877C8B}" srcOrd="0" destOrd="0" presId="urn:microsoft.com/office/officeart/2005/8/layout/lProcess3"/>
    <dgm:cxn modelId="{65BCEAE8-EC70-4C92-94D1-6AFE86730DCC}" type="presOf" srcId="{B7A85906-A828-4021-B149-14ED662E8C50}" destId="{AAF3CE8A-614B-443D-B2EA-E20582D9D81D}" srcOrd="0" destOrd="0" presId="urn:microsoft.com/office/officeart/2005/8/layout/lProcess3"/>
    <dgm:cxn modelId="{0472DE3C-D2A8-4EB3-8448-E3E08928EF03}" srcId="{B7A85906-A828-4021-B149-14ED662E8C50}" destId="{59556C63-2EF9-4151-8721-6EBA2B1FCD8C}" srcOrd="0" destOrd="0" parTransId="{F565CF50-C278-44A7-92FC-24442350D2B5}" sibTransId="{C2FEC3BC-8864-45E8-8F41-B51451DF945A}"/>
    <dgm:cxn modelId="{9BD14EE0-86F6-45A5-AD99-57EC4B057C2C}" type="presParOf" srcId="{AAF3CE8A-614B-443D-B2EA-E20582D9D81D}" destId="{E29D7677-0615-4BE2-AB44-6BDF66E7C131}" srcOrd="0" destOrd="0" presId="urn:microsoft.com/office/officeart/2005/8/layout/lProcess3"/>
    <dgm:cxn modelId="{3D610928-EED0-45B4-ABF3-E51D217F4395}" type="presParOf" srcId="{E29D7677-0615-4BE2-AB44-6BDF66E7C131}" destId="{33D21164-3822-42F9-BB58-AB828E877C8B}" srcOrd="0" destOrd="0" presId="urn:microsoft.com/office/officeart/2005/8/layout/lProcess3"/>
    <dgm:cxn modelId="{D9CE6B2D-F9A5-451D-B356-FCFA1A8FCDC9}" type="presParOf" srcId="{E29D7677-0615-4BE2-AB44-6BDF66E7C131}" destId="{6B4E2178-C117-442C-9C88-AD423D74E62B}" srcOrd="1" destOrd="0" presId="urn:microsoft.com/office/officeart/2005/8/layout/lProcess3"/>
    <dgm:cxn modelId="{EF15BB25-4AD4-4288-A1CC-A3AAE473B411}" type="presParOf" srcId="{E29D7677-0615-4BE2-AB44-6BDF66E7C131}" destId="{20F24791-5A38-449A-A3F0-AEBC599CD8B7}" srcOrd="2" destOrd="0" presId="urn:microsoft.com/office/officeart/2005/8/layout/lProcess3"/>
    <dgm:cxn modelId="{E6F4ADFC-A477-47B8-B15A-9BE04031AF9E}" type="presParOf" srcId="{E29D7677-0615-4BE2-AB44-6BDF66E7C131}" destId="{EE1E8E16-68F7-48EF-9860-6B73F25961D4}" srcOrd="3" destOrd="0" presId="urn:microsoft.com/office/officeart/2005/8/layout/lProcess3"/>
    <dgm:cxn modelId="{79781811-9519-4F9E-92F4-C5550EDA5783}" type="presParOf" srcId="{E29D7677-0615-4BE2-AB44-6BDF66E7C131}" destId="{DE2D1BE5-B1F6-41BD-B7C5-7E9BD923C64A}" srcOrd="4" destOrd="0" presId="urn:microsoft.com/office/officeart/2005/8/layout/lProcess3"/>
    <dgm:cxn modelId="{F3439CB2-F3E0-4584-952C-D34FB42EDB1C}" type="presParOf" srcId="{AAF3CE8A-614B-443D-B2EA-E20582D9D81D}" destId="{3BC2401C-C579-47DC-94E4-AC0E4C962803}" srcOrd="1" destOrd="0" presId="urn:microsoft.com/office/officeart/2005/8/layout/lProcess3"/>
    <dgm:cxn modelId="{6919B197-55AF-44A5-BBB0-BAD950B6FEE1}" type="presParOf" srcId="{AAF3CE8A-614B-443D-B2EA-E20582D9D81D}" destId="{76BE1110-924D-4582-95A5-99E6F10182CE}" srcOrd="2" destOrd="0" presId="urn:microsoft.com/office/officeart/2005/8/layout/lProcess3"/>
    <dgm:cxn modelId="{2760DF1C-D93F-464F-9327-75FB0674442A}" type="presParOf" srcId="{76BE1110-924D-4582-95A5-99E6F10182CE}" destId="{499E7940-DFCD-42BC-B2E7-E7C85B707160}" srcOrd="0" destOrd="0" presId="urn:microsoft.com/office/officeart/2005/8/layout/lProcess3"/>
  </dgm:cxnLst>
  <dgm:bg/>
  <dgm:whole/>
</dgm:dataModel>
</file>

<file path=ppt/diagrams/data13.xml><?xml version="1.0" encoding="utf-8"?>
<dgm:dataModel xmlns:dgm="http://schemas.openxmlformats.org/drawingml/2006/diagram" xmlns:a="http://schemas.openxmlformats.org/drawingml/2006/main">
  <dgm:ptLst>
    <dgm:pt modelId="{8F261F38-E3E2-4A05-9DB6-CF19C55DD66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0207330-F3DA-48FF-9B23-AD6DF6D4538E}">
      <dgm:prSet/>
      <dgm:spPr/>
      <dgm:t>
        <a:bodyPr/>
        <a:lstStyle/>
        <a:p>
          <a:pPr rtl="0"/>
          <a:r>
            <a:rPr lang="en-US" dirty="0" smtClean="0"/>
            <a:t>The social norm that believed by society or social environment where the person is</a:t>
          </a:r>
          <a:endParaRPr lang="en-US" dirty="0"/>
        </a:p>
      </dgm:t>
    </dgm:pt>
    <dgm:pt modelId="{22BC0867-7FB5-444D-A811-8ABA2868CB20}" type="parTrans" cxnId="{21B4D614-90C9-4F95-B9DE-8D66072BA41A}">
      <dgm:prSet/>
      <dgm:spPr/>
      <dgm:t>
        <a:bodyPr/>
        <a:lstStyle/>
        <a:p>
          <a:endParaRPr lang="en-US"/>
        </a:p>
      </dgm:t>
    </dgm:pt>
    <dgm:pt modelId="{6B0F3A74-61CC-4FC7-90C2-AB7193865335}" type="sibTrans" cxnId="{21B4D614-90C9-4F95-B9DE-8D66072BA41A}">
      <dgm:prSet/>
      <dgm:spPr/>
      <dgm:t>
        <a:bodyPr/>
        <a:lstStyle/>
        <a:p>
          <a:endParaRPr lang="en-US"/>
        </a:p>
      </dgm:t>
    </dgm:pt>
    <dgm:pt modelId="{70DAA11E-AD8D-42E9-9942-B2B4F0D7615C}" type="pres">
      <dgm:prSet presAssocID="{8F261F38-E3E2-4A05-9DB6-CF19C55DD66E}" presName="linear" presStyleCnt="0">
        <dgm:presLayoutVars>
          <dgm:animLvl val="lvl"/>
          <dgm:resizeHandles val="exact"/>
        </dgm:presLayoutVars>
      </dgm:prSet>
      <dgm:spPr/>
    </dgm:pt>
    <dgm:pt modelId="{3306E519-FCC2-46EE-A37F-D19D4F095727}" type="pres">
      <dgm:prSet presAssocID="{20207330-F3DA-48FF-9B23-AD6DF6D4538E}" presName="parentText" presStyleLbl="node1" presStyleIdx="0" presStyleCnt="1">
        <dgm:presLayoutVars>
          <dgm:chMax val="0"/>
          <dgm:bulletEnabled val="1"/>
        </dgm:presLayoutVars>
      </dgm:prSet>
      <dgm:spPr/>
    </dgm:pt>
  </dgm:ptLst>
  <dgm:cxnLst>
    <dgm:cxn modelId="{21B4D614-90C9-4F95-B9DE-8D66072BA41A}" srcId="{8F261F38-E3E2-4A05-9DB6-CF19C55DD66E}" destId="{20207330-F3DA-48FF-9B23-AD6DF6D4538E}" srcOrd="0" destOrd="0" parTransId="{22BC0867-7FB5-444D-A811-8ABA2868CB20}" sibTransId="{6B0F3A74-61CC-4FC7-90C2-AB7193865335}"/>
    <dgm:cxn modelId="{FF81C3B3-B0FC-478F-9789-60B3BA7CD21E}" type="presOf" srcId="{20207330-F3DA-48FF-9B23-AD6DF6D4538E}" destId="{3306E519-FCC2-46EE-A37F-D19D4F095727}" srcOrd="0" destOrd="0" presId="urn:microsoft.com/office/officeart/2005/8/layout/vList2"/>
    <dgm:cxn modelId="{E3770BBE-BAC1-4611-999C-9169926B2CCB}" type="presOf" srcId="{8F261F38-E3E2-4A05-9DB6-CF19C55DD66E}" destId="{70DAA11E-AD8D-42E9-9942-B2B4F0D7615C}" srcOrd="0" destOrd="0" presId="urn:microsoft.com/office/officeart/2005/8/layout/vList2"/>
    <dgm:cxn modelId="{E7243EDB-C814-46BD-B312-5189AC3E1AF7}" type="presParOf" srcId="{70DAA11E-AD8D-42E9-9942-B2B4F0D7615C}" destId="{3306E519-FCC2-46EE-A37F-D19D4F095727}" srcOrd="0" destOrd="0" presId="urn:microsoft.com/office/officeart/2005/8/layout/vList2"/>
  </dgm:cxnLst>
  <dgm:bg/>
  <dgm:whole/>
</dgm:dataModel>
</file>

<file path=ppt/diagrams/data14.xml><?xml version="1.0" encoding="utf-8"?>
<dgm:dataModel xmlns:dgm="http://schemas.openxmlformats.org/drawingml/2006/diagram" xmlns:a="http://schemas.openxmlformats.org/drawingml/2006/main">
  <dgm:ptLst>
    <dgm:pt modelId="{1D2719E2-F25E-477A-8801-2CEAD9AAFDEF}"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4CABD747-A99C-4A57-9811-14EE2FE28E0F}">
      <dgm:prSet/>
      <dgm:spPr/>
      <dgm:t>
        <a:bodyPr/>
        <a:lstStyle/>
        <a:p>
          <a:pPr rtl="0"/>
          <a:r>
            <a:rPr lang="en-US" dirty="0" smtClean="0"/>
            <a:t>Basic </a:t>
          </a:r>
          <a:r>
            <a:rPr lang="en-US" dirty="0" err="1" smtClean="0"/>
            <a:t>asumption</a:t>
          </a:r>
          <a:r>
            <a:rPr lang="en-US" dirty="0" smtClean="0"/>
            <a:t> of TPB </a:t>
          </a:r>
          <a:r>
            <a:rPr lang="en-US" dirty="0" smtClean="0">
              <a:sym typeface="Wingdings"/>
            </a:rPr>
            <a:t></a:t>
          </a:r>
          <a:r>
            <a:rPr lang="en-US" dirty="0" smtClean="0"/>
            <a:t> not all of the  behavior under the individual full control so it need to add the </a:t>
          </a:r>
          <a:r>
            <a:rPr lang="en-US" dirty="0" err="1" smtClean="0"/>
            <a:t>percieved</a:t>
          </a:r>
          <a:r>
            <a:rPr lang="en-US" dirty="0" smtClean="0"/>
            <a:t> of behavioral control concept</a:t>
          </a:r>
          <a:endParaRPr lang="en-US" dirty="0"/>
        </a:p>
      </dgm:t>
    </dgm:pt>
    <dgm:pt modelId="{06BD7762-5F04-48DC-BDA2-B40DEFC24B07}" type="parTrans" cxnId="{51449361-EEA4-42C7-BD86-63E1406DAA44}">
      <dgm:prSet/>
      <dgm:spPr/>
      <dgm:t>
        <a:bodyPr/>
        <a:lstStyle/>
        <a:p>
          <a:endParaRPr lang="en-US"/>
        </a:p>
      </dgm:t>
    </dgm:pt>
    <dgm:pt modelId="{714FE50D-EE15-47EA-A612-110C7BBAD4F4}" type="sibTrans" cxnId="{51449361-EEA4-42C7-BD86-63E1406DAA44}">
      <dgm:prSet/>
      <dgm:spPr/>
      <dgm:t>
        <a:bodyPr/>
        <a:lstStyle/>
        <a:p>
          <a:endParaRPr lang="en-US"/>
        </a:p>
      </dgm:t>
    </dgm:pt>
    <dgm:pt modelId="{109D506F-8CB5-46F1-ADAA-4992232AA775}">
      <dgm:prSet/>
      <dgm:spPr/>
      <dgm:t>
        <a:bodyPr/>
        <a:lstStyle/>
        <a:p>
          <a:pPr rtl="0"/>
          <a:r>
            <a:rPr lang="en-US" dirty="0" smtClean="0"/>
            <a:t>Done or not done the behavior are not only determine by attitude and subjective norm, but also individual perception toward control  which is based on belief toward these control (control beliefs).</a:t>
          </a:r>
          <a:endParaRPr lang="en-US" dirty="0"/>
        </a:p>
      </dgm:t>
    </dgm:pt>
    <dgm:pt modelId="{47A0DF18-9B85-462F-AA15-3A77E6C94AC1}" type="parTrans" cxnId="{4421D6E5-8731-4387-801B-48849349F924}">
      <dgm:prSet/>
      <dgm:spPr/>
      <dgm:t>
        <a:bodyPr/>
        <a:lstStyle/>
        <a:p>
          <a:endParaRPr lang="en-US"/>
        </a:p>
      </dgm:t>
    </dgm:pt>
    <dgm:pt modelId="{83AEB054-1EDC-497D-B346-E4F9E738A90D}" type="sibTrans" cxnId="{4421D6E5-8731-4387-801B-48849349F924}">
      <dgm:prSet/>
      <dgm:spPr/>
      <dgm:t>
        <a:bodyPr/>
        <a:lstStyle/>
        <a:p>
          <a:endParaRPr lang="en-US"/>
        </a:p>
      </dgm:t>
    </dgm:pt>
    <dgm:pt modelId="{C932BE3F-A99C-41F9-BA62-8FA88C54E565}" type="pres">
      <dgm:prSet presAssocID="{1D2719E2-F25E-477A-8801-2CEAD9AAFDEF}" presName="CompostProcess" presStyleCnt="0">
        <dgm:presLayoutVars>
          <dgm:dir/>
          <dgm:resizeHandles val="exact"/>
        </dgm:presLayoutVars>
      </dgm:prSet>
      <dgm:spPr/>
    </dgm:pt>
    <dgm:pt modelId="{DA18FDBE-2536-4432-936E-BAD12B174127}" type="pres">
      <dgm:prSet presAssocID="{1D2719E2-F25E-477A-8801-2CEAD9AAFDEF}" presName="arrow" presStyleLbl="bgShp" presStyleIdx="0" presStyleCnt="1"/>
      <dgm:spPr/>
    </dgm:pt>
    <dgm:pt modelId="{6EA9F3F4-C577-4DB9-8929-29294E27758A}" type="pres">
      <dgm:prSet presAssocID="{1D2719E2-F25E-477A-8801-2CEAD9AAFDEF}" presName="linearProcess" presStyleCnt="0"/>
      <dgm:spPr/>
    </dgm:pt>
    <dgm:pt modelId="{90480DAD-73BF-49F5-85A4-E5683E5284E0}" type="pres">
      <dgm:prSet presAssocID="{4CABD747-A99C-4A57-9811-14EE2FE28E0F}" presName="textNode" presStyleLbl="node1" presStyleIdx="0" presStyleCnt="2">
        <dgm:presLayoutVars>
          <dgm:bulletEnabled val="1"/>
        </dgm:presLayoutVars>
      </dgm:prSet>
      <dgm:spPr/>
    </dgm:pt>
    <dgm:pt modelId="{AD84DE9A-1B16-4F17-8602-0A8B7F66AAFC}" type="pres">
      <dgm:prSet presAssocID="{714FE50D-EE15-47EA-A612-110C7BBAD4F4}" presName="sibTrans" presStyleCnt="0"/>
      <dgm:spPr/>
    </dgm:pt>
    <dgm:pt modelId="{C8E489D6-7A0F-46A6-9EBB-DEDD0E2EED99}" type="pres">
      <dgm:prSet presAssocID="{109D506F-8CB5-46F1-ADAA-4992232AA775}" presName="textNode" presStyleLbl="node1" presStyleIdx="1" presStyleCnt="2">
        <dgm:presLayoutVars>
          <dgm:bulletEnabled val="1"/>
        </dgm:presLayoutVars>
      </dgm:prSet>
      <dgm:spPr/>
    </dgm:pt>
  </dgm:ptLst>
  <dgm:cxnLst>
    <dgm:cxn modelId="{51449361-EEA4-42C7-BD86-63E1406DAA44}" srcId="{1D2719E2-F25E-477A-8801-2CEAD9AAFDEF}" destId="{4CABD747-A99C-4A57-9811-14EE2FE28E0F}" srcOrd="0" destOrd="0" parTransId="{06BD7762-5F04-48DC-BDA2-B40DEFC24B07}" sibTransId="{714FE50D-EE15-47EA-A612-110C7BBAD4F4}"/>
    <dgm:cxn modelId="{E9761022-4163-414D-BA1A-A54B514F2402}" type="presOf" srcId="{109D506F-8CB5-46F1-ADAA-4992232AA775}" destId="{C8E489D6-7A0F-46A6-9EBB-DEDD0E2EED99}" srcOrd="0" destOrd="0" presId="urn:microsoft.com/office/officeart/2005/8/layout/hProcess9"/>
    <dgm:cxn modelId="{89046E26-1AB8-4DA0-AE25-306CBA472D2F}" type="presOf" srcId="{4CABD747-A99C-4A57-9811-14EE2FE28E0F}" destId="{90480DAD-73BF-49F5-85A4-E5683E5284E0}" srcOrd="0" destOrd="0" presId="urn:microsoft.com/office/officeart/2005/8/layout/hProcess9"/>
    <dgm:cxn modelId="{EBA5E6D0-D7AA-4CC9-A9BC-3742DDC03B65}" type="presOf" srcId="{1D2719E2-F25E-477A-8801-2CEAD9AAFDEF}" destId="{C932BE3F-A99C-41F9-BA62-8FA88C54E565}" srcOrd="0" destOrd="0" presId="urn:microsoft.com/office/officeart/2005/8/layout/hProcess9"/>
    <dgm:cxn modelId="{4421D6E5-8731-4387-801B-48849349F924}" srcId="{1D2719E2-F25E-477A-8801-2CEAD9AAFDEF}" destId="{109D506F-8CB5-46F1-ADAA-4992232AA775}" srcOrd="1" destOrd="0" parTransId="{47A0DF18-9B85-462F-AA15-3A77E6C94AC1}" sibTransId="{83AEB054-1EDC-497D-B346-E4F9E738A90D}"/>
    <dgm:cxn modelId="{83B82F7D-1428-42BA-BF8F-23B5E74276D9}" type="presParOf" srcId="{C932BE3F-A99C-41F9-BA62-8FA88C54E565}" destId="{DA18FDBE-2536-4432-936E-BAD12B174127}" srcOrd="0" destOrd="0" presId="urn:microsoft.com/office/officeart/2005/8/layout/hProcess9"/>
    <dgm:cxn modelId="{99E539AA-54A8-439C-BA05-7AAFD02C267F}" type="presParOf" srcId="{C932BE3F-A99C-41F9-BA62-8FA88C54E565}" destId="{6EA9F3F4-C577-4DB9-8929-29294E27758A}" srcOrd="1" destOrd="0" presId="urn:microsoft.com/office/officeart/2005/8/layout/hProcess9"/>
    <dgm:cxn modelId="{218CA3E7-6031-4FC0-AD6A-68885AB839E3}" type="presParOf" srcId="{6EA9F3F4-C577-4DB9-8929-29294E27758A}" destId="{90480DAD-73BF-49F5-85A4-E5683E5284E0}" srcOrd="0" destOrd="0" presId="urn:microsoft.com/office/officeart/2005/8/layout/hProcess9"/>
    <dgm:cxn modelId="{F9FFF722-E0BF-4366-8032-60B48C43757C}" type="presParOf" srcId="{6EA9F3F4-C577-4DB9-8929-29294E27758A}" destId="{AD84DE9A-1B16-4F17-8602-0A8B7F66AAFC}" srcOrd="1" destOrd="0" presId="urn:microsoft.com/office/officeart/2005/8/layout/hProcess9"/>
    <dgm:cxn modelId="{F8F0A4D9-801C-483D-B96E-1F4A421C0450}" type="presParOf" srcId="{6EA9F3F4-C577-4DB9-8929-29294E27758A}" destId="{C8E489D6-7A0F-46A6-9EBB-DEDD0E2EED99}" srcOrd="2" destOrd="0" presId="urn:microsoft.com/office/officeart/2005/8/layout/hProcess9"/>
  </dgm:cxnLst>
  <dgm:bg/>
  <dgm:whole/>
</dgm:dataModel>
</file>

<file path=ppt/diagrams/data2.xml><?xml version="1.0" encoding="utf-8"?>
<dgm:dataModel xmlns:dgm="http://schemas.openxmlformats.org/drawingml/2006/diagram" xmlns:a="http://schemas.openxmlformats.org/drawingml/2006/main">
  <dgm:ptLst>
    <dgm:pt modelId="{AE579E41-034B-4242-B0B2-E35BD727838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10E5E5E-4009-41F7-9D3C-0CC64EE089CB}">
      <dgm:prSet/>
      <dgm:spPr/>
      <dgm:t>
        <a:bodyPr/>
        <a:lstStyle/>
        <a:p>
          <a:pPr rtl="0"/>
          <a:r>
            <a:rPr lang="en-US" dirty="0" smtClean="0"/>
            <a:t>Gordon </a:t>
          </a:r>
          <a:r>
            <a:rPr lang="en-US" dirty="0" err="1" smtClean="0"/>
            <a:t>Allport</a:t>
          </a:r>
          <a:r>
            <a:rPr lang="en-US" dirty="0" smtClean="0"/>
            <a:t>, 1935 </a:t>
          </a:r>
          <a:r>
            <a:rPr lang="en-US" dirty="0" smtClean="0">
              <a:sym typeface="Wingdings"/>
            </a:rPr>
            <a:t></a:t>
          </a:r>
          <a:r>
            <a:rPr lang="en-US" dirty="0" smtClean="0"/>
            <a:t> attitude and behavior concept are multidimensional than one-dimensional.</a:t>
          </a:r>
          <a:endParaRPr lang="en-US" dirty="0"/>
        </a:p>
      </dgm:t>
    </dgm:pt>
    <dgm:pt modelId="{2D9E6A86-3C55-4365-A175-43FF6435340C}" type="parTrans" cxnId="{F2DA7A32-4E32-4068-87E4-72E87DCC736E}">
      <dgm:prSet/>
      <dgm:spPr/>
      <dgm:t>
        <a:bodyPr/>
        <a:lstStyle/>
        <a:p>
          <a:endParaRPr lang="en-US"/>
        </a:p>
      </dgm:t>
    </dgm:pt>
    <dgm:pt modelId="{46B70974-8528-4866-8977-6E298172FE4D}" type="sibTrans" cxnId="{F2DA7A32-4E32-4068-87E4-72E87DCC736E}">
      <dgm:prSet/>
      <dgm:spPr/>
      <dgm:t>
        <a:bodyPr/>
        <a:lstStyle/>
        <a:p>
          <a:endParaRPr lang="en-US"/>
        </a:p>
      </dgm:t>
    </dgm:pt>
    <dgm:pt modelId="{D4924CD8-1B9F-46B0-8310-0CAC506236A1}">
      <dgm:prSet/>
      <dgm:spPr/>
      <dgm:t>
        <a:bodyPr/>
        <a:lstStyle/>
        <a:p>
          <a:pPr rtl="0"/>
          <a:r>
            <a:rPr lang="en-US" dirty="0" smtClean="0"/>
            <a:t>Multidimensional concept include belief about attitude, feeling about attitude, and tendency toward an object</a:t>
          </a:r>
          <a:endParaRPr lang="en-US" dirty="0"/>
        </a:p>
      </dgm:t>
    </dgm:pt>
    <dgm:pt modelId="{FC4B499A-EF45-4BB6-AE2D-F7117A97351F}" type="parTrans" cxnId="{1244C3FB-0AA3-4B4B-9BBE-7464A630EA2D}">
      <dgm:prSet/>
      <dgm:spPr/>
      <dgm:t>
        <a:bodyPr/>
        <a:lstStyle/>
        <a:p>
          <a:endParaRPr lang="en-US"/>
        </a:p>
      </dgm:t>
    </dgm:pt>
    <dgm:pt modelId="{F7900E84-0D46-4325-AED0-E6AB54CC1C82}" type="sibTrans" cxnId="{1244C3FB-0AA3-4B4B-9BBE-7464A630EA2D}">
      <dgm:prSet/>
      <dgm:spPr/>
      <dgm:t>
        <a:bodyPr/>
        <a:lstStyle/>
        <a:p>
          <a:endParaRPr lang="en-US"/>
        </a:p>
      </dgm:t>
    </dgm:pt>
    <dgm:pt modelId="{B6EDFC80-1F8A-44B5-A294-99F6AC93999A}">
      <dgm:prSet/>
      <dgm:spPr/>
      <dgm:t>
        <a:bodyPr/>
        <a:lstStyle/>
        <a:p>
          <a:pPr rtl="0"/>
          <a:r>
            <a:rPr lang="en-US" dirty="0" smtClean="0"/>
            <a:t>The end of 1960, socio psychologist</a:t>
          </a:r>
          <a:r>
            <a:rPr lang="en-US" dirty="0" smtClean="0">
              <a:sym typeface="Wingdings"/>
            </a:rPr>
            <a:t></a:t>
          </a:r>
          <a:r>
            <a:rPr lang="en-US" dirty="0" smtClean="0"/>
            <a:t> the theory that explain the relation between attitude and behavior </a:t>
          </a:r>
          <a:r>
            <a:rPr lang="en-US" dirty="0" smtClean="0">
              <a:sym typeface="Wingdings"/>
            </a:rPr>
            <a:t></a:t>
          </a:r>
          <a:r>
            <a:rPr lang="en-US" dirty="0" smtClean="0"/>
            <a:t> Theory of Reasoned Action (Martin </a:t>
          </a:r>
          <a:r>
            <a:rPr lang="en-US" dirty="0" err="1" smtClean="0"/>
            <a:t>Fishbein</a:t>
          </a:r>
          <a:r>
            <a:rPr lang="en-US" dirty="0" smtClean="0"/>
            <a:t> &amp; </a:t>
          </a:r>
          <a:r>
            <a:rPr lang="en-US" dirty="0" err="1" smtClean="0"/>
            <a:t>Icek</a:t>
          </a:r>
          <a:r>
            <a:rPr lang="en-US" dirty="0" smtClean="0"/>
            <a:t> </a:t>
          </a:r>
          <a:r>
            <a:rPr lang="en-US" dirty="0" err="1" smtClean="0"/>
            <a:t>Ajzen</a:t>
          </a:r>
          <a:r>
            <a:rPr lang="en-US" dirty="0" smtClean="0"/>
            <a:t>, 1967, 1970, 1975)</a:t>
          </a:r>
          <a:endParaRPr lang="en-US" dirty="0"/>
        </a:p>
      </dgm:t>
    </dgm:pt>
    <dgm:pt modelId="{530D7740-E6C3-402B-9240-3B56978148F8}" type="parTrans" cxnId="{E01CA341-EF74-44DA-972F-8DB5362B450B}">
      <dgm:prSet/>
      <dgm:spPr/>
      <dgm:t>
        <a:bodyPr/>
        <a:lstStyle/>
        <a:p>
          <a:endParaRPr lang="en-US"/>
        </a:p>
      </dgm:t>
    </dgm:pt>
    <dgm:pt modelId="{DBD7BA2C-4211-4A50-A604-3173D8C067F6}" type="sibTrans" cxnId="{E01CA341-EF74-44DA-972F-8DB5362B450B}">
      <dgm:prSet/>
      <dgm:spPr/>
      <dgm:t>
        <a:bodyPr/>
        <a:lstStyle/>
        <a:p>
          <a:endParaRPr lang="en-US"/>
        </a:p>
      </dgm:t>
    </dgm:pt>
    <dgm:pt modelId="{27E44677-64C5-4005-B2E3-DACBAC19A2AE}" type="pres">
      <dgm:prSet presAssocID="{AE579E41-034B-4242-B0B2-E35BD727838F}" presName="linear" presStyleCnt="0">
        <dgm:presLayoutVars>
          <dgm:animLvl val="lvl"/>
          <dgm:resizeHandles val="exact"/>
        </dgm:presLayoutVars>
      </dgm:prSet>
      <dgm:spPr/>
    </dgm:pt>
    <dgm:pt modelId="{997B2B21-04DC-4A09-A6EB-9A21F7F73CEE}" type="pres">
      <dgm:prSet presAssocID="{B10E5E5E-4009-41F7-9D3C-0CC64EE089CB}" presName="parentText" presStyleLbl="node1" presStyleIdx="0" presStyleCnt="3">
        <dgm:presLayoutVars>
          <dgm:chMax val="0"/>
          <dgm:bulletEnabled val="1"/>
        </dgm:presLayoutVars>
      </dgm:prSet>
      <dgm:spPr/>
    </dgm:pt>
    <dgm:pt modelId="{14BCC74D-32C9-4512-96A5-7CBD7E3BF8F3}" type="pres">
      <dgm:prSet presAssocID="{46B70974-8528-4866-8977-6E298172FE4D}" presName="spacer" presStyleCnt="0"/>
      <dgm:spPr/>
    </dgm:pt>
    <dgm:pt modelId="{7D8497FA-B9E9-4F1D-8869-D9762907D6E8}" type="pres">
      <dgm:prSet presAssocID="{D4924CD8-1B9F-46B0-8310-0CAC506236A1}" presName="parentText" presStyleLbl="node1" presStyleIdx="1" presStyleCnt="3">
        <dgm:presLayoutVars>
          <dgm:chMax val="0"/>
          <dgm:bulletEnabled val="1"/>
        </dgm:presLayoutVars>
      </dgm:prSet>
      <dgm:spPr/>
    </dgm:pt>
    <dgm:pt modelId="{A7A85EF7-1869-4DC2-A26F-CD1E4D5793B5}" type="pres">
      <dgm:prSet presAssocID="{F7900E84-0D46-4325-AED0-E6AB54CC1C82}" presName="spacer" presStyleCnt="0"/>
      <dgm:spPr/>
    </dgm:pt>
    <dgm:pt modelId="{DFDC71EF-3CD5-4AED-944A-6FCCCB143928}" type="pres">
      <dgm:prSet presAssocID="{B6EDFC80-1F8A-44B5-A294-99F6AC93999A}" presName="parentText" presStyleLbl="node1" presStyleIdx="2" presStyleCnt="3">
        <dgm:presLayoutVars>
          <dgm:chMax val="0"/>
          <dgm:bulletEnabled val="1"/>
        </dgm:presLayoutVars>
      </dgm:prSet>
      <dgm:spPr/>
    </dgm:pt>
  </dgm:ptLst>
  <dgm:cxnLst>
    <dgm:cxn modelId="{E01CA341-EF74-44DA-972F-8DB5362B450B}" srcId="{AE579E41-034B-4242-B0B2-E35BD727838F}" destId="{B6EDFC80-1F8A-44B5-A294-99F6AC93999A}" srcOrd="2" destOrd="0" parTransId="{530D7740-E6C3-402B-9240-3B56978148F8}" sibTransId="{DBD7BA2C-4211-4A50-A604-3173D8C067F6}"/>
    <dgm:cxn modelId="{1244C3FB-0AA3-4B4B-9BBE-7464A630EA2D}" srcId="{AE579E41-034B-4242-B0B2-E35BD727838F}" destId="{D4924CD8-1B9F-46B0-8310-0CAC506236A1}" srcOrd="1" destOrd="0" parTransId="{FC4B499A-EF45-4BB6-AE2D-F7117A97351F}" sibTransId="{F7900E84-0D46-4325-AED0-E6AB54CC1C82}"/>
    <dgm:cxn modelId="{F2DA7A32-4E32-4068-87E4-72E87DCC736E}" srcId="{AE579E41-034B-4242-B0B2-E35BD727838F}" destId="{B10E5E5E-4009-41F7-9D3C-0CC64EE089CB}" srcOrd="0" destOrd="0" parTransId="{2D9E6A86-3C55-4365-A175-43FF6435340C}" sibTransId="{46B70974-8528-4866-8977-6E298172FE4D}"/>
    <dgm:cxn modelId="{74782484-CB72-4D45-880E-12C60810AD8C}" type="presOf" srcId="{D4924CD8-1B9F-46B0-8310-0CAC506236A1}" destId="{7D8497FA-B9E9-4F1D-8869-D9762907D6E8}" srcOrd="0" destOrd="0" presId="urn:microsoft.com/office/officeart/2005/8/layout/vList2"/>
    <dgm:cxn modelId="{60D9C8FF-C2BD-49E2-8A97-A4387DB1DF7F}" type="presOf" srcId="{B10E5E5E-4009-41F7-9D3C-0CC64EE089CB}" destId="{997B2B21-04DC-4A09-A6EB-9A21F7F73CEE}" srcOrd="0" destOrd="0" presId="urn:microsoft.com/office/officeart/2005/8/layout/vList2"/>
    <dgm:cxn modelId="{E8BDF6EF-3247-48C8-988A-1D2F4CE55D67}" type="presOf" srcId="{B6EDFC80-1F8A-44B5-A294-99F6AC93999A}" destId="{DFDC71EF-3CD5-4AED-944A-6FCCCB143928}" srcOrd="0" destOrd="0" presId="urn:microsoft.com/office/officeart/2005/8/layout/vList2"/>
    <dgm:cxn modelId="{799AA4D2-4499-4709-8ECB-FB347DC22D42}" type="presOf" srcId="{AE579E41-034B-4242-B0B2-E35BD727838F}" destId="{27E44677-64C5-4005-B2E3-DACBAC19A2AE}" srcOrd="0" destOrd="0" presId="urn:microsoft.com/office/officeart/2005/8/layout/vList2"/>
    <dgm:cxn modelId="{717174A8-DDF1-4928-A52F-41B7D732463C}" type="presParOf" srcId="{27E44677-64C5-4005-B2E3-DACBAC19A2AE}" destId="{997B2B21-04DC-4A09-A6EB-9A21F7F73CEE}" srcOrd="0" destOrd="0" presId="urn:microsoft.com/office/officeart/2005/8/layout/vList2"/>
    <dgm:cxn modelId="{609E3639-EAB5-491A-9098-FD01FE1E75C1}" type="presParOf" srcId="{27E44677-64C5-4005-B2E3-DACBAC19A2AE}" destId="{14BCC74D-32C9-4512-96A5-7CBD7E3BF8F3}" srcOrd="1" destOrd="0" presId="urn:microsoft.com/office/officeart/2005/8/layout/vList2"/>
    <dgm:cxn modelId="{C5D1EF04-49DE-4E9D-A848-804469E5F3D7}" type="presParOf" srcId="{27E44677-64C5-4005-B2E3-DACBAC19A2AE}" destId="{7D8497FA-B9E9-4F1D-8869-D9762907D6E8}" srcOrd="2" destOrd="0" presId="urn:microsoft.com/office/officeart/2005/8/layout/vList2"/>
    <dgm:cxn modelId="{50012F26-2BD9-4A16-A27E-E6917A5E1196}" type="presParOf" srcId="{27E44677-64C5-4005-B2E3-DACBAC19A2AE}" destId="{A7A85EF7-1869-4DC2-A26F-CD1E4D5793B5}" srcOrd="3" destOrd="0" presId="urn:microsoft.com/office/officeart/2005/8/layout/vList2"/>
    <dgm:cxn modelId="{AA9534C9-F68D-426F-A0AD-3E7F906DE75E}" type="presParOf" srcId="{27E44677-64C5-4005-B2E3-DACBAC19A2AE}" destId="{DFDC71EF-3CD5-4AED-944A-6FCCCB143928}" srcOrd="4"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29FDE63C-8A22-4FA2-8605-F93D314053AB}" type="doc">
      <dgm:prSet loTypeId="urn:microsoft.com/office/officeart/2005/8/layout/lProcess3" loCatId="process" qsTypeId="urn:microsoft.com/office/officeart/2005/8/quickstyle/simple1" qsCatId="simple" csTypeId="urn:microsoft.com/office/officeart/2005/8/colors/colorful2" csCatId="colorful" phldr="1"/>
      <dgm:spPr/>
      <dgm:t>
        <a:bodyPr/>
        <a:lstStyle/>
        <a:p>
          <a:endParaRPr lang="en-US"/>
        </a:p>
      </dgm:t>
    </dgm:pt>
    <dgm:pt modelId="{FED8A94D-0EB8-4367-9A69-1A2F2B454C9B}">
      <dgm:prSet/>
      <dgm:spPr/>
      <dgm:t>
        <a:bodyPr/>
        <a:lstStyle/>
        <a:p>
          <a:pPr rtl="0"/>
          <a:r>
            <a:rPr lang="en-US" dirty="0" smtClean="0"/>
            <a:t>The theory used to many kind of behavior, especially in socio-psychology</a:t>
          </a:r>
          <a:endParaRPr lang="en-US" dirty="0"/>
        </a:p>
      </dgm:t>
    </dgm:pt>
    <dgm:pt modelId="{75D9DA76-FDD8-46CC-8581-BF4B8B0D11BA}" type="parTrans" cxnId="{96E7CA4A-5D23-4D13-801B-4A6755F5A1C0}">
      <dgm:prSet/>
      <dgm:spPr/>
      <dgm:t>
        <a:bodyPr/>
        <a:lstStyle/>
        <a:p>
          <a:endParaRPr lang="en-US"/>
        </a:p>
      </dgm:t>
    </dgm:pt>
    <dgm:pt modelId="{A848B0FF-FE15-44D4-9AFD-8C2571550429}" type="sibTrans" cxnId="{96E7CA4A-5D23-4D13-801B-4A6755F5A1C0}">
      <dgm:prSet/>
      <dgm:spPr/>
      <dgm:t>
        <a:bodyPr/>
        <a:lstStyle/>
        <a:p>
          <a:endParaRPr lang="en-US"/>
        </a:p>
      </dgm:t>
    </dgm:pt>
    <dgm:pt modelId="{F67DC022-47A4-4283-ACFA-CD861CEF9A5B}">
      <dgm:prSet/>
      <dgm:spPr/>
      <dgm:t>
        <a:bodyPr/>
        <a:lstStyle/>
        <a:p>
          <a:pPr rtl="0"/>
          <a:r>
            <a:rPr lang="en-US" dirty="0" smtClean="0"/>
            <a:t>The theory focus on intention variable</a:t>
          </a:r>
          <a:endParaRPr lang="en-US" dirty="0"/>
        </a:p>
      </dgm:t>
    </dgm:pt>
    <dgm:pt modelId="{4DFD729B-8FF9-46A1-9D5A-FA93558EF1D6}" type="parTrans" cxnId="{FBD788BB-2121-4242-BA46-7A4E9F25CB35}">
      <dgm:prSet/>
      <dgm:spPr/>
      <dgm:t>
        <a:bodyPr/>
        <a:lstStyle/>
        <a:p>
          <a:endParaRPr lang="en-US"/>
        </a:p>
      </dgm:t>
    </dgm:pt>
    <dgm:pt modelId="{03451CDC-64EF-4454-AB50-6CA2167D164C}" type="sibTrans" cxnId="{FBD788BB-2121-4242-BA46-7A4E9F25CB35}">
      <dgm:prSet/>
      <dgm:spPr/>
      <dgm:t>
        <a:bodyPr/>
        <a:lstStyle/>
        <a:p>
          <a:endParaRPr lang="en-US"/>
        </a:p>
      </dgm:t>
    </dgm:pt>
    <dgm:pt modelId="{49F977B2-2159-4379-9AAD-30ADE912D18E}">
      <dgm:prSet/>
      <dgm:spPr/>
      <dgm:t>
        <a:bodyPr/>
        <a:lstStyle/>
        <a:p>
          <a:pPr rtl="0"/>
          <a:r>
            <a:rPr lang="en-US" dirty="0" smtClean="0"/>
            <a:t>An intention determined by the attitude, subjective norm and important norm</a:t>
          </a:r>
          <a:endParaRPr lang="en-US" dirty="0"/>
        </a:p>
      </dgm:t>
    </dgm:pt>
    <dgm:pt modelId="{99307133-892B-4ABA-9E6E-A592AC2B9E9F}" type="parTrans" cxnId="{3F0D2580-2829-4D1F-BBCF-89F67FAB447D}">
      <dgm:prSet/>
      <dgm:spPr/>
      <dgm:t>
        <a:bodyPr/>
        <a:lstStyle/>
        <a:p>
          <a:endParaRPr lang="en-US"/>
        </a:p>
      </dgm:t>
    </dgm:pt>
    <dgm:pt modelId="{CB74A9B6-E487-42AD-84D4-2010BD0F9154}" type="sibTrans" cxnId="{3F0D2580-2829-4D1F-BBCF-89F67FAB447D}">
      <dgm:prSet/>
      <dgm:spPr/>
      <dgm:t>
        <a:bodyPr/>
        <a:lstStyle/>
        <a:p>
          <a:endParaRPr lang="en-US"/>
        </a:p>
      </dgm:t>
    </dgm:pt>
    <dgm:pt modelId="{4CCDF630-6B13-4E28-953E-BD52FEDDAA95}" type="pres">
      <dgm:prSet presAssocID="{29FDE63C-8A22-4FA2-8605-F93D314053AB}" presName="Name0" presStyleCnt="0">
        <dgm:presLayoutVars>
          <dgm:chPref val="3"/>
          <dgm:dir/>
          <dgm:animLvl val="lvl"/>
          <dgm:resizeHandles/>
        </dgm:presLayoutVars>
      </dgm:prSet>
      <dgm:spPr/>
    </dgm:pt>
    <dgm:pt modelId="{FA66895F-F8A8-43C6-AEB9-1FA5E28D5A69}" type="pres">
      <dgm:prSet presAssocID="{FED8A94D-0EB8-4367-9A69-1A2F2B454C9B}" presName="horFlow" presStyleCnt="0"/>
      <dgm:spPr/>
    </dgm:pt>
    <dgm:pt modelId="{1358F36C-BEA1-4D1B-9C73-9971A85ADDD9}" type="pres">
      <dgm:prSet presAssocID="{FED8A94D-0EB8-4367-9A69-1A2F2B454C9B}" presName="bigChev" presStyleLbl="node1" presStyleIdx="0" presStyleCnt="3" custScaleX="250673"/>
      <dgm:spPr/>
    </dgm:pt>
    <dgm:pt modelId="{DC3C559A-7C68-4722-B77C-C4EE8053BCE6}" type="pres">
      <dgm:prSet presAssocID="{FED8A94D-0EB8-4367-9A69-1A2F2B454C9B}" presName="vSp" presStyleCnt="0"/>
      <dgm:spPr/>
    </dgm:pt>
    <dgm:pt modelId="{1D60CB29-DE55-4AE8-BF07-0C53E5B7952C}" type="pres">
      <dgm:prSet presAssocID="{F67DC022-47A4-4283-ACFA-CD861CEF9A5B}" presName="horFlow" presStyleCnt="0"/>
      <dgm:spPr/>
    </dgm:pt>
    <dgm:pt modelId="{CA9174AB-60C9-4C8E-9DD0-2F29587072A8}" type="pres">
      <dgm:prSet presAssocID="{F67DC022-47A4-4283-ACFA-CD861CEF9A5B}" presName="bigChev" presStyleLbl="node1" presStyleIdx="1" presStyleCnt="3" custScaleX="250367"/>
      <dgm:spPr/>
    </dgm:pt>
    <dgm:pt modelId="{2E538052-6089-4EE9-A6F2-B063E54E160D}" type="pres">
      <dgm:prSet presAssocID="{F67DC022-47A4-4283-ACFA-CD861CEF9A5B}" presName="vSp" presStyleCnt="0"/>
      <dgm:spPr/>
    </dgm:pt>
    <dgm:pt modelId="{01187064-C3D8-464C-923B-50EA13078421}" type="pres">
      <dgm:prSet presAssocID="{49F977B2-2159-4379-9AAD-30ADE912D18E}" presName="horFlow" presStyleCnt="0"/>
      <dgm:spPr/>
    </dgm:pt>
    <dgm:pt modelId="{28E35535-727C-4FB0-8246-A95CD409038F}" type="pres">
      <dgm:prSet presAssocID="{49F977B2-2159-4379-9AAD-30ADE912D18E}" presName="bigChev" presStyleLbl="node1" presStyleIdx="2" presStyleCnt="3" custScaleX="250673"/>
      <dgm:spPr/>
    </dgm:pt>
  </dgm:ptLst>
  <dgm:cxnLst>
    <dgm:cxn modelId="{3750C95A-EC7E-4DA4-A72C-97D375D96A0D}" type="presOf" srcId="{FED8A94D-0EB8-4367-9A69-1A2F2B454C9B}" destId="{1358F36C-BEA1-4D1B-9C73-9971A85ADDD9}" srcOrd="0" destOrd="0" presId="urn:microsoft.com/office/officeart/2005/8/layout/lProcess3"/>
    <dgm:cxn modelId="{96E7CA4A-5D23-4D13-801B-4A6755F5A1C0}" srcId="{29FDE63C-8A22-4FA2-8605-F93D314053AB}" destId="{FED8A94D-0EB8-4367-9A69-1A2F2B454C9B}" srcOrd="0" destOrd="0" parTransId="{75D9DA76-FDD8-46CC-8581-BF4B8B0D11BA}" sibTransId="{A848B0FF-FE15-44D4-9AFD-8C2571550429}"/>
    <dgm:cxn modelId="{CB961B6C-0ED8-422A-AF34-CD8A9F2D9204}" type="presOf" srcId="{F67DC022-47A4-4283-ACFA-CD861CEF9A5B}" destId="{CA9174AB-60C9-4C8E-9DD0-2F29587072A8}" srcOrd="0" destOrd="0" presId="urn:microsoft.com/office/officeart/2005/8/layout/lProcess3"/>
    <dgm:cxn modelId="{3F0D2580-2829-4D1F-BBCF-89F67FAB447D}" srcId="{29FDE63C-8A22-4FA2-8605-F93D314053AB}" destId="{49F977B2-2159-4379-9AAD-30ADE912D18E}" srcOrd="2" destOrd="0" parTransId="{99307133-892B-4ABA-9E6E-A592AC2B9E9F}" sibTransId="{CB74A9B6-E487-42AD-84D4-2010BD0F9154}"/>
    <dgm:cxn modelId="{A5B79BD0-2BCA-450F-A19C-AEF978B27368}" type="presOf" srcId="{29FDE63C-8A22-4FA2-8605-F93D314053AB}" destId="{4CCDF630-6B13-4E28-953E-BD52FEDDAA95}" srcOrd="0" destOrd="0" presId="urn:microsoft.com/office/officeart/2005/8/layout/lProcess3"/>
    <dgm:cxn modelId="{FBD788BB-2121-4242-BA46-7A4E9F25CB35}" srcId="{29FDE63C-8A22-4FA2-8605-F93D314053AB}" destId="{F67DC022-47A4-4283-ACFA-CD861CEF9A5B}" srcOrd="1" destOrd="0" parTransId="{4DFD729B-8FF9-46A1-9D5A-FA93558EF1D6}" sibTransId="{03451CDC-64EF-4454-AB50-6CA2167D164C}"/>
    <dgm:cxn modelId="{ADB28A46-E4FB-4E1D-99ED-061CA3B7FDDC}" type="presOf" srcId="{49F977B2-2159-4379-9AAD-30ADE912D18E}" destId="{28E35535-727C-4FB0-8246-A95CD409038F}" srcOrd="0" destOrd="0" presId="urn:microsoft.com/office/officeart/2005/8/layout/lProcess3"/>
    <dgm:cxn modelId="{B4FE33ED-6034-4963-8776-112CB34BE950}" type="presParOf" srcId="{4CCDF630-6B13-4E28-953E-BD52FEDDAA95}" destId="{FA66895F-F8A8-43C6-AEB9-1FA5E28D5A69}" srcOrd="0" destOrd="0" presId="urn:microsoft.com/office/officeart/2005/8/layout/lProcess3"/>
    <dgm:cxn modelId="{4F13B409-90FC-493C-AFB7-A5791C7DF5DC}" type="presParOf" srcId="{FA66895F-F8A8-43C6-AEB9-1FA5E28D5A69}" destId="{1358F36C-BEA1-4D1B-9C73-9971A85ADDD9}" srcOrd="0" destOrd="0" presId="urn:microsoft.com/office/officeart/2005/8/layout/lProcess3"/>
    <dgm:cxn modelId="{42EA560B-8C5A-4D30-9784-86B9CAC08481}" type="presParOf" srcId="{4CCDF630-6B13-4E28-953E-BD52FEDDAA95}" destId="{DC3C559A-7C68-4722-B77C-C4EE8053BCE6}" srcOrd="1" destOrd="0" presId="urn:microsoft.com/office/officeart/2005/8/layout/lProcess3"/>
    <dgm:cxn modelId="{916A8957-87CB-4FF2-8F56-C7E306A2D346}" type="presParOf" srcId="{4CCDF630-6B13-4E28-953E-BD52FEDDAA95}" destId="{1D60CB29-DE55-4AE8-BF07-0C53E5B7952C}" srcOrd="2" destOrd="0" presId="urn:microsoft.com/office/officeart/2005/8/layout/lProcess3"/>
    <dgm:cxn modelId="{FFC7947B-9D59-4F16-8025-8A8ABFBD3C92}" type="presParOf" srcId="{1D60CB29-DE55-4AE8-BF07-0C53E5B7952C}" destId="{CA9174AB-60C9-4C8E-9DD0-2F29587072A8}" srcOrd="0" destOrd="0" presId="urn:microsoft.com/office/officeart/2005/8/layout/lProcess3"/>
    <dgm:cxn modelId="{E3DC018D-CCA2-493C-91FD-6965299A962A}" type="presParOf" srcId="{4CCDF630-6B13-4E28-953E-BD52FEDDAA95}" destId="{2E538052-6089-4EE9-A6F2-B063E54E160D}" srcOrd="3" destOrd="0" presId="urn:microsoft.com/office/officeart/2005/8/layout/lProcess3"/>
    <dgm:cxn modelId="{E4D00750-3F95-40A7-B11F-4360A89E78EE}" type="presParOf" srcId="{4CCDF630-6B13-4E28-953E-BD52FEDDAA95}" destId="{01187064-C3D8-464C-923B-50EA13078421}" srcOrd="4" destOrd="0" presId="urn:microsoft.com/office/officeart/2005/8/layout/lProcess3"/>
    <dgm:cxn modelId="{95C9F198-C35C-49EB-ADCE-30A57237571D}" type="presParOf" srcId="{01187064-C3D8-464C-923B-50EA13078421}" destId="{28E35535-727C-4FB0-8246-A95CD409038F}" srcOrd="0" destOrd="0" presId="urn:microsoft.com/office/officeart/2005/8/layout/lProcess3"/>
  </dgm:cxnLst>
  <dgm:bg/>
  <dgm:whole/>
</dgm:dataModel>
</file>

<file path=ppt/diagrams/data4.xml><?xml version="1.0" encoding="utf-8"?>
<dgm:dataModel xmlns:dgm="http://schemas.openxmlformats.org/drawingml/2006/diagram" xmlns:a="http://schemas.openxmlformats.org/drawingml/2006/main">
  <dgm:ptLst>
    <dgm:pt modelId="{0C229869-ABCA-403B-B3D2-73C1394C4B83}" type="doc">
      <dgm:prSet loTypeId="urn:microsoft.com/office/officeart/2005/8/layout/lProcess3" loCatId="process" qsTypeId="urn:microsoft.com/office/officeart/2005/8/quickstyle/simple1" qsCatId="simple" csTypeId="urn:microsoft.com/office/officeart/2005/8/colors/colorful5" csCatId="colorful" phldr="1"/>
      <dgm:spPr/>
      <dgm:t>
        <a:bodyPr/>
        <a:lstStyle/>
        <a:p>
          <a:endParaRPr lang="en-US"/>
        </a:p>
      </dgm:t>
    </dgm:pt>
    <dgm:pt modelId="{EB4F84C7-AEF9-4C3D-9D32-DC4B772579E8}">
      <dgm:prSet/>
      <dgm:spPr/>
      <dgm:t>
        <a:bodyPr/>
        <a:lstStyle/>
        <a:p>
          <a:pPr rtl="0"/>
          <a:r>
            <a:rPr lang="en-US" dirty="0" smtClean="0"/>
            <a:t>The individual behavior determined by attitude toward behavioral outcome and public opinion</a:t>
          </a:r>
          <a:endParaRPr lang="en-US" dirty="0"/>
        </a:p>
      </dgm:t>
    </dgm:pt>
    <dgm:pt modelId="{1607C2E7-6990-4DCD-A9BA-2AE7101F8EBA}" type="parTrans" cxnId="{5B5A8BFB-B66C-46C9-854E-AC92C3E887B4}">
      <dgm:prSet/>
      <dgm:spPr/>
      <dgm:t>
        <a:bodyPr/>
        <a:lstStyle/>
        <a:p>
          <a:endParaRPr lang="en-US"/>
        </a:p>
      </dgm:t>
    </dgm:pt>
    <dgm:pt modelId="{51677CEA-71FF-4B6D-BC14-89418B2350B4}" type="sibTrans" cxnId="{5B5A8BFB-B66C-46C9-854E-AC92C3E887B4}">
      <dgm:prSet/>
      <dgm:spPr/>
      <dgm:t>
        <a:bodyPr/>
        <a:lstStyle/>
        <a:p>
          <a:endParaRPr lang="en-US"/>
        </a:p>
      </dgm:t>
    </dgm:pt>
    <dgm:pt modelId="{8A28BC99-C24D-4A8C-94C7-E9B63C72E0CD}">
      <dgm:prSet/>
      <dgm:spPr/>
      <dgm:t>
        <a:bodyPr/>
        <a:lstStyle/>
        <a:p>
          <a:pPr rtl="0"/>
          <a:r>
            <a:rPr lang="en-US" dirty="0" err="1" smtClean="0"/>
            <a:t>Ajzen</a:t>
          </a:r>
          <a:r>
            <a:rPr lang="en-US" dirty="0" smtClean="0"/>
            <a:t> &amp; </a:t>
          </a:r>
          <a:r>
            <a:rPr lang="en-US" dirty="0" err="1" smtClean="0"/>
            <a:t>Fishbein</a:t>
          </a:r>
          <a:r>
            <a:rPr lang="en-US" dirty="0" smtClean="0"/>
            <a:t> (1980) </a:t>
          </a:r>
          <a:r>
            <a:rPr lang="en-US" dirty="0" smtClean="0">
              <a:sym typeface="Wingdings"/>
            </a:rPr>
            <a:t></a:t>
          </a:r>
          <a:r>
            <a:rPr lang="en-US" dirty="0" smtClean="0"/>
            <a:t> behavior was influenced by intention to shape the behavior and the intention is a function of attitude of behavior and subjective norm</a:t>
          </a:r>
          <a:endParaRPr lang="en-US" dirty="0"/>
        </a:p>
      </dgm:t>
    </dgm:pt>
    <dgm:pt modelId="{F3DF072A-CB5C-4B6A-83FD-B716E916CC38}" type="parTrans" cxnId="{23AE550F-784C-4EDD-BBB3-6314B6ED273F}">
      <dgm:prSet/>
      <dgm:spPr/>
      <dgm:t>
        <a:bodyPr/>
        <a:lstStyle/>
        <a:p>
          <a:endParaRPr lang="en-US"/>
        </a:p>
      </dgm:t>
    </dgm:pt>
    <dgm:pt modelId="{F4F9E5F7-3AF7-4F76-98DD-195C68949D5D}" type="sibTrans" cxnId="{23AE550F-784C-4EDD-BBB3-6314B6ED273F}">
      <dgm:prSet/>
      <dgm:spPr/>
      <dgm:t>
        <a:bodyPr/>
        <a:lstStyle/>
        <a:p>
          <a:endParaRPr lang="en-US"/>
        </a:p>
      </dgm:t>
    </dgm:pt>
    <dgm:pt modelId="{2DB42AE8-AFAB-4FD0-8B48-A5B72B3C04B1}" type="pres">
      <dgm:prSet presAssocID="{0C229869-ABCA-403B-B3D2-73C1394C4B83}" presName="Name0" presStyleCnt="0">
        <dgm:presLayoutVars>
          <dgm:chPref val="3"/>
          <dgm:dir/>
          <dgm:animLvl val="lvl"/>
          <dgm:resizeHandles/>
        </dgm:presLayoutVars>
      </dgm:prSet>
      <dgm:spPr/>
    </dgm:pt>
    <dgm:pt modelId="{DE042E35-683D-4D26-BB43-E9DD1FE7EA31}" type="pres">
      <dgm:prSet presAssocID="{EB4F84C7-AEF9-4C3D-9D32-DC4B772579E8}" presName="horFlow" presStyleCnt="0"/>
      <dgm:spPr/>
    </dgm:pt>
    <dgm:pt modelId="{75E80BFA-6BF3-483A-845D-0F27226721E3}" type="pres">
      <dgm:prSet presAssocID="{EB4F84C7-AEF9-4C3D-9D32-DC4B772579E8}" presName="bigChev" presStyleLbl="node1" presStyleIdx="0" presStyleCnt="2" custScaleX="166504"/>
      <dgm:spPr/>
    </dgm:pt>
    <dgm:pt modelId="{B83D55EB-A879-43C3-B87C-DB18E2508C98}" type="pres">
      <dgm:prSet presAssocID="{EB4F84C7-AEF9-4C3D-9D32-DC4B772579E8}" presName="vSp" presStyleCnt="0"/>
      <dgm:spPr/>
    </dgm:pt>
    <dgm:pt modelId="{D68E155E-528D-41BA-929D-89BEDC5F6141}" type="pres">
      <dgm:prSet presAssocID="{8A28BC99-C24D-4A8C-94C7-E9B63C72E0CD}" presName="horFlow" presStyleCnt="0"/>
      <dgm:spPr/>
    </dgm:pt>
    <dgm:pt modelId="{20CA39A6-6ED0-403E-8AA4-06C575DFA5C1}" type="pres">
      <dgm:prSet presAssocID="{8A28BC99-C24D-4A8C-94C7-E9B63C72E0CD}" presName="bigChev" presStyleLbl="node1" presStyleIdx="1" presStyleCnt="2" custScaleX="166504"/>
      <dgm:spPr/>
    </dgm:pt>
  </dgm:ptLst>
  <dgm:cxnLst>
    <dgm:cxn modelId="{9757363D-446E-494A-AC00-A1A57F88C7D2}" type="presOf" srcId="{0C229869-ABCA-403B-B3D2-73C1394C4B83}" destId="{2DB42AE8-AFAB-4FD0-8B48-A5B72B3C04B1}" srcOrd="0" destOrd="0" presId="urn:microsoft.com/office/officeart/2005/8/layout/lProcess3"/>
    <dgm:cxn modelId="{5B5A8BFB-B66C-46C9-854E-AC92C3E887B4}" srcId="{0C229869-ABCA-403B-B3D2-73C1394C4B83}" destId="{EB4F84C7-AEF9-4C3D-9D32-DC4B772579E8}" srcOrd="0" destOrd="0" parTransId="{1607C2E7-6990-4DCD-A9BA-2AE7101F8EBA}" sibTransId="{51677CEA-71FF-4B6D-BC14-89418B2350B4}"/>
    <dgm:cxn modelId="{9719BF23-FC52-47F7-8FD4-93325119B324}" type="presOf" srcId="{8A28BC99-C24D-4A8C-94C7-E9B63C72E0CD}" destId="{20CA39A6-6ED0-403E-8AA4-06C575DFA5C1}" srcOrd="0" destOrd="0" presId="urn:microsoft.com/office/officeart/2005/8/layout/lProcess3"/>
    <dgm:cxn modelId="{5773AF6E-8295-44DC-88B4-DEFB7A0EA6ED}" type="presOf" srcId="{EB4F84C7-AEF9-4C3D-9D32-DC4B772579E8}" destId="{75E80BFA-6BF3-483A-845D-0F27226721E3}" srcOrd="0" destOrd="0" presId="urn:microsoft.com/office/officeart/2005/8/layout/lProcess3"/>
    <dgm:cxn modelId="{23AE550F-784C-4EDD-BBB3-6314B6ED273F}" srcId="{0C229869-ABCA-403B-B3D2-73C1394C4B83}" destId="{8A28BC99-C24D-4A8C-94C7-E9B63C72E0CD}" srcOrd="1" destOrd="0" parTransId="{F3DF072A-CB5C-4B6A-83FD-B716E916CC38}" sibTransId="{F4F9E5F7-3AF7-4F76-98DD-195C68949D5D}"/>
    <dgm:cxn modelId="{5FEA2BF1-3C5C-49FD-9886-9DAC86E85BB8}" type="presParOf" srcId="{2DB42AE8-AFAB-4FD0-8B48-A5B72B3C04B1}" destId="{DE042E35-683D-4D26-BB43-E9DD1FE7EA31}" srcOrd="0" destOrd="0" presId="urn:microsoft.com/office/officeart/2005/8/layout/lProcess3"/>
    <dgm:cxn modelId="{760E597A-4E22-4EA9-93DF-5D00BCF8B01F}" type="presParOf" srcId="{DE042E35-683D-4D26-BB43-E9DD1FE7EA31}" destId="{75E80BFA-6BF3-483A-845D-0F27226721E3}" srcOrd="0" destOrd="0" presId="urn:microsoft.com/office/officeart/2005/8/layout/lProcess3"/>
    <dgm:cxn modelId="{7F1449F1-1327-43D2-9C89-AC8B45E1E9E6}" type="presParOf" srcId="{2DB42AE8-AFAB-4FD0-8B48-A5B72B3C04B1}" destId="{B83D55EB-A879-43C3-B87C-DB18E2508C98}" srcOrd="1" destOrd="0" presId="urn:microsoft.com/office/officeart/2005/8/layout/lProcess3"/>
    <dgm:cxn modelId="{A8FEAFBE-8DD7-4556-AECC-52EEB2AA3BD5}" type="presParOf" srcId="{2DB42AE8-AFAB-4FD0-8B48-A5B72B3C04B1}" destId="{D68E155E-528D-41BA-929D-89BEDC5F6141}" srcOrd="2" destOrd="0" presId="urn:microsoft.com/office/officeart/2005/8/layout/lProcess3"/>
    <dgm:cxn modelId="{2F267BA4-82D4-48CA-8D65-99A51B329A75}" type="presParOf" srcId="{D68E155E-528D-41BA-929D-89BEDC5F6141}" destId="{20CA39A6-6ED0-403E-8AA4-06C575DFA5C1}" srcOrd="0" destOrd="0" presId="urn:microsoft.com/office/officeart/2005/8/layout/lProcess3"/>
  </dgm:cxnLst>
  <dgm:bg/>
  <dgm:whole/>
</dgm:dataModel>
</file>

<file path=ppt/diagrams/data5.xml><?xml version="1.0" encoding="utf-8"?>
<dgm:dataModel xmlns:dgm="http://schemas.openxmlformats.org/drawingml/2006/diagram" xmlns:a="http://schemas.openxmlformats.org/drawingml/2006/main">
  <dgm:ptLst>
    <dgm:pt modelId="{B938C89E-4110-442F-9298-57D4850C3187}"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5B1493E8-13DD-4300-BC63-07E243FD17A4}">
      <dgm:prSet/>
      <dgm:spPr/>
      <dgm:t>
        <a:bodyPr/>
        <a:lstStyle/>
        <a:p>
          <a:pPr rtl="0"/>
          <a:r>
            <a:rPr lang="en-US" dirty="0" smtClean="0"/>
            <a:t>Is a probability as a basic of someone/ subject who will produce a behavior</a:t>
          </a:r>
          <a:endParaRPr lang="en-US" dirty="0"/>
        </a:p>
      </dgm:t>
    </dgm:pt>
    <dgm:pt modelId="{2A14FDF4-D6DE-4B70-A536-FBFD007D997B}" type="parTrans" cxnId="{6D8257E1-6815-43F6-B98B-802FE3DB45E4}">
      <dgm:prSet/>
      <dgm:spPr/>
      <dgm:t>
        <a:bodyPr/>
        <a:lstStyle/>
        <a:p>
          <a:endParaRPr lang="en-US"/>
        </a:p>
      </dgm:t>
    </dgm:pt>
    <dgm:pt modelId="{6C0C3D9B-ADE8-426B-8733-91A0FE52A70F}" type="sibTrans" cxnId="{6D8257E1-6815-43F6-B98B-802FE3DB45E4}">
      <dgm:prSet/>
      <dgm:spPr/>
      <dgm:t>
        <a:bodyPr/>
        <a:lstStyle/>
        <a:p>
          <a:endParaRPr lang="en-US"/>
        </a:p>
      </dgm:t>
    </dgm:pt>
    <dgm:pt modelId="{97D4BD62-5490-433C-9750-AE6CBEA8B854}">
      <dgm:prSet/>
      <dgm:spPr/>
      <dgm:t>
        <a:bodyPr/>
        <a:lstStyle/>
        <a:p>
          <a:pPr rtl="0"/>
          <a:r>
            <a:rPr lang="en-US" dirty="0" smtClean="0"/>
            <a:t>Those variables must significantly influence to attitude or normative belief component and its weight. These factors include demographic variables and characteristic of personality</a:t>
          </a:r>
          <a:endParaRPr lang="en-US" dirty="0"/>
        </a:p>
      </dgm:t>
    </dgm:pt>
    <dgm:pt modelId="{70764626-79FB-4C6A-BFA4-058944DA47E7}" type="parTrans" cxnId="{7F2C79F4-C0E4-4529-8B4C-DCE0A61E8D3F}">
      <dgm:prSet/>
      <dgm:spPr/>
      <dgm:t>
        <a:bodyPr/>
        <a:lstStyle/>
        <a:p>
          <a:endParaRPr lang="en-US"/>
        </a:p>
      </dgm:t>
    </dgm:pt>
    <dgm:pt modelId="{A9920FEF-D7C9-4665-B842-D8233B8139AD}" type="sibTrans" cxnId="{7F2C79F4-C0E4-4529-8B4C-DCE0A61E8D3F}">
      <dgm:prSet/>
      <dgm:spPr/>
      <dgm:t>
        <a:bodyPr/>
        <a:lstStyle/>
        <a:p>
          <a:endParaRPr lang="en-US"/>
        </a:p>
      </dgm:t>
    </dgm:pt>
    <dgm:pt modelId="{4A8DCF98-C3D7-42EC-884D-D10808C76ADB}" type="pres">
      <dgm:prSet presAssocID="{B938C89E-4110-442F-9298-57D4850C3187}" presName="CompostProcess" presStyleCnt="0">
        <dgm:presLayoutVars>
          <dgm:dir/>
          <dgm:resizeHandles val="exact"/>
        </dgm:presLayoutVars>
      </dgm:prSet>
      <dgm:spPr/>
    </dgm:pt>
    <dgm:pt modelId="{52C3B3FD-42F1-4660-9FE4-1B847AA78EF6}" type="pres">
      <dgm:prSet presAssocID="{B938C89E-4110-442F-9298-57D4850C3187}" presName="arrow" presStyleLbl="bgShp" presStyleIdx="0" presStyleCnt="1"/>
      <dgm:spPr/>
    </dgm:pt>
    <dgm:pt modelId="{14BC9A3B-7134-4268-8D4F-8E41EF98DB51}" type="pres">
      <dgm:prSet presAssocID="{B938C89E-4110-442F-9298-57D4850C3187}" presName="linearProcess" presStyleCnt="0"/>
      <dgm:spPr/>
    </dgm:pt>
    <dgm:pt modelId="{A430AED8-4290-4A45-B82F-65F74C873375}" type="pres">
      <dgm:prSet presAssocID="{5B1493E8-13DD-4300-BC63-07E243FD17A4}" presName="textNode" presStyleLbl="node1" presStyleIdx="0" presStyleCnt="2">
        <dgm:presLayoutVars>
          <dgm:bulletEnabled val="1"/>
        </dgm:presLayoutVars>
      </dgm:prSet>
      <dgm:spPr/>
    </dgm:pt>
    <dgm:pt modelId="{882CF0BD-F31F-452D-AEC4-FCD3E3D26C3E}" type="pres">
      <dgm:prSet presAssocID="{6C0C3D9B-ADE8-426B-8733-91A0FE52A70F}" presName="sibTrans" presStyleCnt="0"/>
      <dgm:spPr/>
    </dgm:pt>
    <dgm:pt modelId="{664C1EEF-38A4-4044-A93A-CD90A04C3D42}" type="pres">
      <dgm:prSet presAssocID="{97D4BD62-5490-433C-9750-AE6CBEA8B854}" presName="textNode" presStyleLbl="node1" presStyleIdx="1" presStyleCnt="2">
        <dgm:presLayoutVars>
          <dgm:bulletEnabled val="1"/>
        </dgm:presLayoutVars>
      </dgm:prSet>
      <dgm:spPr/>
    </dgm:pt>
  </dgm:ptLst>
  <dgm:cxnLst>
    <dgm:cxn modelId="{C0C655BC-1046-4653-AAB3-F5EEDE0F5D4C}" type="presOf" srcId="{B938C89E-4110-442F-9298-57D4850C3187}" destId="{4A8DCF98-C3D7-42EC-884D-D10808C76ADB}" srcOrd="0" destOrd="0" presId="urn:microsoft.com/office/officeart/2005/8/layout/hProcess9"/>
    <dgm:cxn modelId="{2BA832AF-6C9A-465F-A3B3-C021C59A6445}" type="presOf" srcId="{5B1493E8-13DD-4300-BC63-07E243FD17A4}" destId="{A430AED8-4290-4A45-B82F-65F74C873375}" srcOrd="0" destOrd="0" presId="urn:microsoft.com/office/officeart/2005/8/layout/hProcess9"/>
    <dgm:cxn modelId="{2E4C3D15-83F4-4C44-A331-D7CD190A8892}" type="presOf" srcId="{97D4BD62-5490-433C-9750-AE6CBEA8B854}" destId="{664C1EEF-38A4-4044-A93A-CD90A04C3D42}" srcOrd="0" destOrd="0" presId="urn:microsoft.com/office/officeart/2005/8/layout/hProcess9"/>
    <dgm:cxn modelId="{7F2C79F4-C0E4-4529-8B4C-DCE0A61E8D3F}" srcId="{B938C89E-4110-442F-9298-57D4850C3187}" destId="{97D4BD62-5490-433C-9750-AE6CBEA8B854}" srcOrd="1" destOrd="0" parTransId="{70764626-79FB-4C6A-BFA4-058944DA47E7}" sibTransId="{A9920FEF-D7C9-4665-B842-D8233B8139AD}"/>
    <dgm:cxn modelId="{6D8257E1-6815-43F6-B98B-802FE3DB45E4}" srcId="{B938C89E-4110-442F-9298-57D4850C3187}" destId="{5B1493E8-13DD-4300-BC63-07E243FD17A4}" srcOrd="0" destOrd="0" parTransId="{2A14FDF4-D6DE-4B70-A536-FBFD007D997B}" sibTransId="{6C0C3D9B-ADE8-426B-8733-91A0FE52A70F}"/>
    <dgm:cxn modelId="{F154C225-6DC4-451A-9E17-282D5ADCD17E}" type="presParOf" srcId="{4A8DCF98-C3D7-42EC-884D-D10808C76ADB}" destId="{52C3B3FD-42F1-4660-9FE4-1B847AA78EF6}" srcOrd="0" destOrd="0" presId="urn:microsoft.com/office/officeart/2005/8/layout/hProcess9"/>
    <dgm:cxn modelId="{934ECB64-F616-46C6-AD3C-0ED313668429}" type="presParOf" srcId="{4A8DCF98-C3D7-42EC-884D-D10808C76ADB}" destId="{14BC9A3B-7134-4268-8D4F-8E41EF98DB51}" srcOrd="1" destOrd="0" presId="urn:microsoft.com/office/officeart/2005/8/layout/hProcess9"/>
    <dgm:cxn modelId="{8A3CEEE0-A8DC-47DC-B67D-3E146FEF6C82}" type="presParOf" srcId="{14BC9A3B-7134-4268-8D4F-8E41EF98DB51}" destId="{A430AED8-4290-4A45-B82F-65F74C873375}" srcOrd="0" destOrd="0" presId="urn:microsoft.com/office/officeart/2005/8/layout/hProcess9"/>
    <dgm:cxn modelId="{8784A2F5-182C-4595-8E6E-C8007A94D9C3}" type="presParOf" srcId="{14BC9A3B-7134-4268-8D4F-8E41EF98DB51}" destId="{882CF0BD-F31F-452D-AEC4-FCD3E3D26C3E}" srcOrd="1" destOrd="0" presId="urn:microsoft.com/office/officeart/2005/8/layout/hProcess9"/>
    <dgm:cxn modelId="{B68B8410-826D-44D6-9EC6-98D40511A05A}" type="presParOf" srcId="{14BC9A3B-7134-4268-8D4F-8E41EF98DB51}" destId="{664C1EEF-38A4-4044-A93A-CD90A04C3D42}" srcOrd="2" destOrd="0" presId="urn:microsoft.com/office/officeart/2005/8/layout/hProcess9"/>
  </dgm:cxnLst>
  <dgm:bg/>
  <dgm:whole/>
</dgm:dataModel>
</file>

<file path=ppt/diagrams/data6.xml><?xml version="1.0" encoding="utf-8"?>
<dgm:dataModel xmlns:dgm="http://schemas.openxmlformats.org/drawingml/2006/diagram" xmlns:a="http://schemas.openxmlformats.org/drawingml/2006/main">
  <dgm:ptLst>
    <dgm:pt modelId="{6F2DB5E4-4C4A-4676-8F71-F2C43B8D3D83}"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B8DEB98-762C-4C8A-8EC7-A1E24EFF3266}">
      <dgm:prSet/>
      <dgm:spPr/>
      <dgm:t>
        <a:bodyPr/>
        <a:lstStyle/>
        <a:p>
          <a:pPr rtl="0"/>
          <a:r>
            <a:rPr lang="en-US" dirty="0" smtClean="0"/>
            <a:t>Belief about cost and benefits of the behavior  </a:t>
          </a:r>
          <a:r>
            <a:rPr lang="en-US" i="1" dirty="0" smtClean="0"/>
            <a:t>(outcome of the behavior)</a:t>
          </a:r>
          <a:endParaRPr lang="en-US" dirty="0"/>
        </a:p>
      </dgm:t>
    </dgm:pt>
    <dgm:pt modelId="{E35FF27D-A7DA-42EC-8F95-7CBE77D5BC05}" type="parTrans" cxnId="{77FB0C46-3D15-4C22-A18C-2652E32B986D}">
      <dgm:prSet/>
      <dgm:spPr/>
      <dgm:t>
        <a:bodyPr/>
        <a:lstStyle/>
        <a:p>
          <a:endParaRPr lang="en-US"/>
        </a:p>
      </dgm:t>
    </dgm:pt>
    <dgm:pt modelId="{9228AC55-08D6-438B-AAC2-8E4A039DC264}" type="sibTrans" cxnId="{77FB0C46-3D15-4C22-A18C-2652E32B986D}">
      <dgm:prSet/>
      <dgm:spPr/>
      <dgm:t>
        <a:bodyPr/>
        <a:lstStyle/>
        <a:p>
          <a:endParaRPr lang="en-US"/>
        </a:p>
      </dgm:t>
    </dgm:pt>
    <dgm:pt modelId="{E21CD13B-9E9B-4E70-9E9A-59C9C1020BF4}">
      <dgm:prSet/>
      <dgm:spPr/>
      <dgm:t>
        <a:bodyPr/>
        <a:lstStyle/>
        <a:p>
          <a:pPr rtl="0"/>
          <a:r>
            <a:rPr lang="en-US" dirty="0" smtClean="0"/>
            <a:t>Belief about consequences that occur (</a:t>
          </a:r>
          <a:r>
            <a:rPr lang="en-US" i="1" dirty="0" smtClean="0"/>
            <a:t>evaluation regarding the outcome)</a:t>
          </a:r>
          <a:endParaRPr lang="en-US" dirty="0"/>
        </a:p>
      </dgm:t>
    </dgm:pt>
    <dgm:pt modelId="{675EA935-557A-4FAC-8789-9BE8213A1DE1}" type="parTrans" cxnId="{1417DE59-2DC4-40D7-9EE8-5EA1387769D1}">
      <dgm:prSet/>
      <dgm:spPr/>
      <dgm:t>
        <a:bodyPr/>
        <a:lstStyle/>
        <a:p>
          <a:endParaRPr lang="en-US"/>
        </a:p>
      </dgm:t>
    </dgm:pt>
    <dgm:pt modelId="{DB2CA4D1-932B-4743-B1B6-649E1C027589}" type="sibTrans" cxnId="{1417DE59-2DC4-40D7-9EE8-5EA1387769D1}">
      <dgm:prSet/>
      <dgm:spPr/>
      <dgm:t>
        <a:bodyPr/>
        <a:lstStyle/>
        <a:p>
          <a:endParaRPr lang="en-US"/>
        </a:p>
      </dgm:t>
    </dgm:pt>
    <dgm:pt modelId="{BE3E78E8-009B-48AB-B676-2DAB854F4EE0}" type="pres">
      <dgm:prSet presAssocID="{6F2DB5E4-4C4A-4676-8F71-F2C43B8D3D83}" presName="linear" presStyleCnt="0">
        <dgm:presLayoutVars>
          <dgm:animLvl val="lvl"/>
          <dgm:resizeHandles val="exact"/>
        </dgm:presLayoutVars>
      </dgm:prSet>
      <dgm:spPr/>
    </dgm:pt>
    <dgm:pt modelId="{110FDCAD-623B-4FDB-A8D4-5D603AF72468}" type="pres">
      <dgm:prSet presAssocID="{3B8DEB98-762C-4C8A-8EC7-A1E24EFF3266}" presName="parentText" presStyleLbl="node1" presStyleIdx="0" presStyleCnt="2">
        <dgm:presLayoutVars>
          <dgm:chMax val="0"/>
          <dgm:bulletEnabled val="1"/>
        </dgm:presLayoutVars>
      </dgm:prSet>
      <dgm:spPr/>
    </dgm:pt>
    <dgm:pt modelId="{C0F7B77F-B7A8-4506-9CBF-428563EFA34C}" type="pres">
      <dgm:prSet presAssocID="{9228AC55-08D6-438B-AAC2-8E4A039DC264}" presName="spacer" presStyleCnt="0"/>
      <dgm:spPr/>
    </dgm:pt>
    <dgm:pt modelId="{CA638248-04D3-4D28-B6B9-89A8E739EB4B}" type="pres">
      <dgm:prSet presAssocID="{E21CD13B-9E9B-4E70-9E9A-59C9C1020BF4}" presName="parentText" presStyleLbl="node1" presStyleIdx="1" presStyleCnt="2">
        <dgm:presLayoutVars>
          <dgm:chMax val="0"/>
          <dgm:bulletEnabled val="1"/>
        </dgm:presLayoutVars>
      </dgm:prSet>
      <dgm:spPr/>
    </dgm:pt>
  </dgm:ptLst>
  <dgm:cxnLst>
    <dgm:cxn modelId="{07CE115F-8D57-4021-9667-E4D2708B2500}" type="presOf" srcId="{6F2DB5E4-4C4A-4676-8F71-F2C43B8D3D83}" destId="{BE3E78E8-009B-48AB-B676-2DAB854F4EE0}" srcOrd="0" destOrd="0" presId="urn:microsoft.com/office/officeart/2005/8/layout/vList2"/>
    <dgm:cxn modelId="{1417DE59-2DC4-40D7-9EE8-5EA1387769D1}" srcId="{6F2DB5E4-4C4A-4676-8F71-F2C43B8D3D83}" destId="{E21CD13B-9E9B-4E70-9E9A-59C9C1020BF4}" srcOrd="1" destOrd="0" parTransId="{675EA935-557A-4FAC-8789-9BE8213A1DE1}" sibTransId="{DB2CA4D1-932B-4743-B1B6-649E1C027589}"/>
    <dgm:cxn modelId="{77FB0C46-3D15-4C22-A18C-2652E32B986D}" srcId="{6F2DB5E4-4C4A-4676-8F71-F2C43B8D3D83}" destId="{3B8DEB98-762C-4C8A-8EC7-A1E24EFF3266}" srcOrd="0" destOrd="0" parTransId="{E35FF27D-A7DA-42EC-8F95-7CBE77D5BC05}" sibTransId="{9228AC55-08D6-438B-AAC2-8E4A039DC264}"/>
    <dgm:cxn modelId="{1AEEE604-006C-42DB-9D73-77DB220D1307}" type="presOf" srcId="{3B8DEB98-762C-4C8A-8EC7-A1E24EFF3266}" destId="{110FDCAD-623B-4FDB-A8D4-5D603AF72468}" srcOrd="0" destOrd="0" presId="urn:microsoft.com/office/officeart/2005/8/layout/vList2"/>
    <dgm:cxn modelId="{110062BC-A309-418C-87A7-281527672DE8}" type="presOf" srcId="{E21CD13B-9E9B-4E70-9E9A-59C9C1020BF4}" destId="{CA638248-04D3-4D28-B6B9-89A8E739EB4B}" srcOrd="0" destOrd="0" presId="urn:microsoft.com/office/officeart/2005/8/layout/vList2"/>
    <dgm:cxn modelId="{5D178D52-CFA4-41E2-9960-1C50C6C004DA}" type="presParOf" srcId="{BE3E78E8-009B-48AB-B676-2DAB854F4EE0}" destId="{110FDCAD-623B-4FDB-A8D4-5D603AF72468}" srcOrd="0" destOrd="0" presId="urn:microsoft.com/office/officeart/2005/8/layout/vList2"/>
    <dgm:cxn modelId="{86A78495-FC5F-44BD-B75F-98FA9D8C32C2}" type="presParOf" srcId="{BE3E78E8-009B-48AB-B676-2DAB854F4EE0}" destId="{C0F7B77F-B7A8-4506-9CBF-428563EFA34C}" srcOrd="1" destOrd="0" presId="urn:microsoft.com/office/officeart/2005/8/layout/vList2"/>
    <dgm:cxn modelId="{808EC514-F16F-4FD8-878D-4FC26210B371}" type="presParOf" srcId="{BE3E78E8-009B-48AB-B676-2DAB854F4EE0}" destId="{CA638248-04D3-4D28-B6B9-89A8E739EB4B}" srcOrd="2"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81749A2C-21A4-4759-8A34-8730DED2A37B}" type="doc">
      <dgm:prSet loTypeId="urn:microsoft.com/office/officeart/2005/8/layout/vList3" loCatId="list" qsTypeId="urn:microsoft.com/office/officeart/2005/8/quickstyle/simple1" qsCatId="simple" csTypeId="urn:microsoft.com/office/officeart/2005/8/colors/colorful5" csCatId="colorful"/>
      <dgm:spPr/>
      <dgm:t>
        <a:bodyPr/>
        <a:lstStyle/>
        <a:p>
          <a:endParaRPr lang="en-US"/>
        </a:p>
      </dgm:t>
    </dgm:pt>
    <dgm:pt modelId="{371C2302-7E98-4A12-B9CC-2037170FDC90}">
      <dgm:prSet/>
      <dgm:spPr/>
      <dgm:t>
        <a:bodyPr/>
        <a:lstStyle/>
        <a:p>
          <a:pPr rtl="0"/>
          <a:r>
            <a:rPr lang="en-US" dirty="0" smtClean="0"/>
            <a:t>Personal belief toward How and What  people think that considering as important</a:t>
          </a:r>
          <a:endParaRPr lang="en-US" dirty="0"/>
        </a:p>
      </dgm:t>
    </dgm:pt>
    <dgm:pt modelId="{8EAF83D6-9FD5-4200-95A5-D490DD6401D6}" type="parTrans" cxnId="{39BE82D3-7502-4EDD-94E6-16C1F80BCF28}">
      <dgm:prSet/>
      <dgm:spPr/>
      <dgm:t>
        <a:bodyPr/>
        <a:lstStyle/>
        <a:p>
          <a:endParaRPr lang="en-US"/>
        </a:p>
      </dgm:t>
    </dgm:pt>
    <dgm:pt modelId="{F76AFD97-54A4-4295-A649-60AAD3831CCC}" type="sibTrans" cxnId="{39BE82D3-7502-4EDD-94E6-16C1F80BCF28}">
      <dgm:prSet/>
      <dgm:spPr/>
      <dgm:t>
        <a:bodyPr/>
        <a:lstStyle/>
        <a:p>
          <a:endParaRPr lang="en-US"/>
        </a:p>
      </dgm:t>
    </dgm:pt>
    <dgm:pt modelId="{0EAFEDE5-9943-4EC4-986A-08EC178CE8DB}">
      <dgm:prSet/>
      <dgm:spPr/>
      <dgm:t>
        <a:bodyPr/>
        <a:lstStyle/>
        <a:p>
          <a:pPr rtl="0"/>
          <a:r>
            <a:rPr lang="en-US" dirty="0" smtClean="0"/>
            <a:t>Personal motivation to follow that important person</a:t>
          </a:r>
          <a:endParaRPr lang="en-US" dirty="0"/>
        </a:p>
      </dgm:t>
    </dgm:pt>
    <dgm:pt modelId="{386C5312-6D85-4782-A0B2-4CFACAC732CC}" type="parTrans" cxnId="{B8BE8174-D3A1-4C43-BB12-00B520110F24}">
      <dgm:prSet/>
      <dgm:spPr/>
      <dgm:t>
        <a:bodyPr/>
        <a:lstStyle/>
        <a:p>
          <a:endParaRPr lang="en-US"/>
        </a:p>
      </dgm:t>
    </dgm:pt>
    <dgm:pt modelId="{4799A20B-2510-48CA-AFD6-820E76429F5B}" type="sibTrans" cxnId="{B8BE8174-D3A1-4C43-BB12-00B520110F24}">
      <dgm:prSet/>
      <dgm:spPr/>
      <dgm:t>
        <a:bodyPr/>
        <a:lstStyle/>
        <a:p>
          <a:endParaRPr lang="en-US"/>
        </a:p>
      </dgm:t>
    </dgm:pt>
    <dgm:pt modelId="{7BDEC105-F5B8-4D11-B9E7-2229E65B74CF}" type="pres">
      <dgm:prSet presAssocID="{81749A2C-21A4-4759-8A34-8730DED2A37B}" presName="linearFlow" presStyleCnt="0">
        <dgm:presLayoutVars>
          <dgm:dir/>
          <dgm:resizeHandles val="exact"/>
        </dgm:presLayoutVars>
      </dgm:prSet>
      <dgm:spPr/>
    </dgm:pt>
    <dgm:pt modelId="{0E5ADB2E-AC53-4B92-AB50-EC6202124217}" type="pres">
      <dgm:prSet presAssocID="{371C2302-7E98-4A12-B9CC-2037170FDC90}" presName="composite" presStyleCnt="0"/>
      <dgm:spPr/>
    </dgm:pt>
    <dgm:pt modelId="{2EC76F91-EBFB-46A4-BAF4-745F501F5BA7}" type="pres">
      <dgm:prSet presAssocID="{371C2302-7E98-4A12-B9CC-2037170FDC90}" presName="imgShp" presStyleLbl="fgImgPlace1" presStyleIdx="0" presStyleCnt="2"/>
      <dgm:spPr/>
    </dgm:pt>
    <dgm:pt modelId="{43E5A578-C5BC-4E08-AA32-5E8AD78B7AD1}" type="pres">
      <dgm:prSet presAssocID="{371C2302-7E98-4A12-B9CC-2037170FDC90}" presName="txShp" presStyleLbl="node1" presStyleIdx="0" presStyleCnt="2">
        <dgm:presLayoutVars>
          <dgm:bulletEnabled val="1"/>
        </dgm:presLayoutVars>
      </dgm:prSet>
      <dgm:spPr/>
    </dgm:pt>
    <dgm:pt modelId="{D43F39F1-8265-4ACB-B154-E188250231FC}" type="pres">
      <dgm:prSet presAssocID="{F76AFD97-54A4-4295-A649-60AAD3831CCC}" presName="spacing" presStyleCnt="0"/>
      <dgm:spPr/>
    </dgm:pt>
    <dgm:pt modelId="{2D2EEB4F-8894-46F6-B534-29B341DD50C1}" type="pres">
      <dgm:prSet presAssocID="{0EAFEDE5-9943-4EC4-986A-08EC178CE8DB}" presName="composite" presStyleCnt="0"/>
      <dgm:spPr/>
    </dgm:pt>
    <dgm:pt modelId="{22D4D73B-844D-4D32-9261-FA1AAE61EF40}" type="pres">
      <dgm:prSet presAssocID="{0EAFEDE5-9943-4EC4-986A-08EC178CE8DB}" presName="imgShp" presStyleLbl="fgImgPlace1" presStyleIdx="1" presStyleCnt="2"/>
      <dgm:spPr/>
    </dgm:pt>
    <dgm:pt modelId="{AF36576C-0FCE-4FA7-86CA-D2D5FAED62EC}" type="pres">
      <dgm:prSet presAssocID="{0EAFEDE5-9943-4EC4-986A-08EC178CE8DB}" presName="txShp" presStyleLbl="node1" presStyleIdx="1" presStyleCnt="2">
        <dgm:presLayoutVars>
          <dgm:bulletEnabled val="1"/>
        </dgm:presLayoutVars>
      </dgm:prSet>
      <dgm:spPr/>
    </dgm:pt>
  </dgm:ptLst>
  <dgm:cxnLst>
    <dgm:cxn modelId="{16C22259-0A45-4F0A-A037-1D55006BF1F7}" type="presOf" srcId="{371C2302-7E98-4A12-B9CC-2037170FDC90}" destId="{43E5A578-C5BC-4E08-AA32-5E8AD78B7AD1}" srcOrd="0" destOrd="0" presId="urn:microsoft.com/office/officeart/2005/8/layout/vList3"/>
    <dgm:cxn modelId="{39BE4BA4-8B6E-42BC-A066-C53A037A8335}" type="presOf" srcId="{81749A2C-21A4-4759-8A34-8730DED2A37B}" destId="{7BDEC105-F5B8-4D11-B9E7-2229E65B74CF}" srcOrd="0" destOrd="0" presId="urn:microsoft.com/office/officeart/2005/8/layout/vList3"/>
    <dgm:cxn modelId="{B8BE8174-D3A1-4C43-BB12-00B520110F24}" srcId="{81749A2C-21A4-4759-8A34-8730DED2A37B}" destId="{0EAFEDE5-9943-4EC4-986A-08EC178CE8DB}" srcOrd="1" destOrd="0" parTransId="{386C5312-6D85-4782-A0B2-4CFACAC732CC}" sibTransId="{4799A20B-2510-48CA-AFD6-820E76429F5B}"/>
    <dgm:cxn modelId="{39BE82D3-7502-4EDD-94E6-16C1F80BCF28}" srcId="{81749A2C-21A4-4759-8A34-8730DED2A37B}" destId="{371C2302-7E98-4A12-B9CC-2037170FDC90}" srcOrd="0" destOrd="0" parTransId="{8EAF83D6-9FD5-4200-95A5-D490DD6401D6}" sibTransId="{F76AFD97-54A4-4295-A649-60AAD3831CCC}"/>
    <dgm:cxn modelId="{488213CC-712A-4BE0-AAC2-AA12F8D462B8}" type="presOf" srcId="{0EAFEDE5-9943-4EC4-986A-08EC178CE8DB}" destId="{AF36576C-0FCE-4FA7-86CA-D2D5FAED62EC}" srcOrd="0" destOrd="0" presId="urn:microsoft.com/office/officeart/2005/8/layout/vList3"/>
    <dgm:cxn modelId="{12316B93-1B4A-456F-A5E0-86FBE6F5AB29}" type="presParOf" srcId="{7BDEC105-F5B8-4D11-B9E7-2229E65B74CF}" destId="{0E5ADB2E-AC53-4B92-AB50-EC6202124217}" srcOrd="0" destOrd="0" presId="urn:microsoft.com/office/officeart/2005/8/layout/vList3"/>
    <dgm:cxn modelId="{AD03702A-0037-4D0E-945C-7F176009077A}" type="presParOf" srcId="{0E5ADB2E-AC53-4B92-AB50-EC6202124217}" destId="{2EC76F91-EBFB-46A4-BAF4-745F501F5BA7}" srcOrd="0" destOrd="0" presId="urn:microsoft.com/office/officeart/2005/8/layout/vList3"/>
    <dgm:cxn modelId="{28405D4D-E05D-41F8-94AD-CE0771EBBFB8}" type="presParOf" srcId="{0E5ADB2E-AC53-4B92-AB50-EC6202124217}" destId="{43E5A578-C5BC-4E08-AA32-5E8AD78B7AD1}" srcOrd="1" destOrd="0" presId="urn:microsoft.com/office/officeart/2005/8/layout/vList3"/>
    <dgm:cxn modelId="{8A61A98B-3642-4FB4-ABBE-9929B9775AEC}" type="presParOf" srcId="{7BDEC105-F5B8-4D11-B9E7-2229E65B74CF}" destId="{D43F39F1-8265-4ACB-B154-E188250231FC}" srcOrd="1" destOrd="0" presId="urn:microsoft.com/office/officeart/2005/8/layout/vList3"/>
    <dgm:cxn modelId="{5C6C42DD-84CD-4A60-BB5D-60ECE4D4E3B9}" type="presParOf" srcId="{7BDEC105-F5B8-4D11-B9E7-2229E65B74CF}" destId="{2D2EEB4F-8894-46F6-B534-29B341DD50C1}" srcOrd="2" destOrd="0" presId="urn:microsoft.com/office/officeart/2005/8/layout/vList3"/>
    <dgm:cxn modelId="{235F11AE-9432-4572-A2F5-DD80DBC4F45B}" type="presParOf" srcId="{2D2EEB4F-8894-46F6-B534-29B341DD50C1}" destId="{22D4D73B-844D-4D32-9261-FA1AAE61EF40}" srcOrd="0" destOrd="0" presId="urn:microsoft.com/office/officeart/2005/8/layout/vList3"/>
    <dgm:cxn modelId="{AC27F473-12E4-4A62-B49C-A1EDB7940B60}" type="presParOf" srcId="{2D2EEB4F-8894-46F6-B534-29B341DD50C1}" destId="{AF36576C-0FCE-4FA7-86CA-D2D5FAED62EC}" srcOrd="1" destOrd="0" presId="urn:microsoft.com/office/officeart/2005/8/layout/vList3"/>
  </dgm:cxnLst>
  <dgm:bg/>
  <dgm:whole/>
</dgm:dataModel>
</file>

<file path=ppt/diagrams/data8.xml><?xml version="1.0" encoding="utf-8"?>
<dgm:dataModel xmlns:dgm="http://schemas.openxmlformats.org/drawingml/2006/diagram" xmlns:a="http://schemas.openxmlformats.org/drawingml/2006/main">
  <dgm:ptLst>
    <dgm:pt modelId="{1C6E35A5-8674-42EA-AE92-72707F4B10A7}" type="doc">
      <dgm:prSet loTypeId="urn:microsoft.com/office/officeart/2005/8/layout/venn1" loCatId="relationship" qsTypeId="urn:microsoft.com/office/officeart/2005/8/quickstyle/simple1" qsCatId="simple" csTypeId="urn:microsoft.com/office/officeart/2005/8/colors/colorful5" csCatId="colorful" phldr="1"/>
      <dgm:spPr/>
      <dgm:t>
        <a:bodyPr/>
        <a:lstStyle/>
        <a:p>
          <a:endParaRPr lang="en-US"/>
        </a:p>
      </dgm:t>
    </dgm:pt>
    <dgm:pt modelId="{FA207027-B77D-44A5-BE13-A3BCE27561FB}">
      <dgm:prSet/>
      <dgm:spPr/>
      <dgm:t>
        <a:bodyPr/>
        <a:lstStyle/>
        <a:p>
          <a:pPr rtl="0"/>
          <a:r>
            <a:rPr lang="en-US" dirty="0" smtClean="0"/>
            <a:t>Beside the attitude and Subjective norm, important norm in social group is also an important indicator toward measurable behavior</a:t>
          </a:r>
          <a:endParaRPr lang="en-US" dirty="0"/>
        </a:p>
      </dgm:t>
    </dgm:pt>
    <dgm:pt modelId="{C1FEA0B3-8121-4127-897E-C31DEA12BEE3}" type="parTrans" cxnId="{699C7BF8-8D33-4149-BD3C-DF7E6C1BE697}">
      <dgm:prSet/>
      <dgm:spPr/>
      <dgm:t>
        <a:bodyPr/>
        <a:lstStyle/>
        <a:p>
          <a:endParaRPr lang="en-US"/>
        </a:p>
      </dgm:t>
    </dgm:pt>
    <dgm:pt modelId="{F9D8D159-F8AC-470F-A64C-5AD59FF5EE68}" type="sibTrans" cxnId="{699C7BF8-8D33-4149-BD3C-DF7E6C1BE697}">
      <dgm:prSet/>
      <dgm:spPr/>
      <dgm:t>
        <a:bodyPr/>
        <a:lstStyle/>
        <a:p>
          <a:endParaRPr lang="en-US"/>
        </a:p>
      </dgm:t>
    </dgm:pt>
    <dgm:pt modelId="{D8EE8D67-8F41-4275-997B-05C384056ECD}" type="pres">
      <dgm:prSet presAssocID="{1C6E35A5-8674-42EA-AE92-72707F4B10A7}" presName="compositeShape" presStyleCnt="0">
        <dgm:presLayoutVars>
          <dgm:chMax val="7"/>
          <dgm:dir/>
          <dgm:resizeHandles val="exact"/>
        </dgm:presLayoutVars>
      </dgm:prSet>
      <dgm:spPr/>
    </dgm:pt>
    <dgm:pt modelId="{7DBE841B-D196-4ECA-BE01-5E306FBD379B}" type="pres">
      <dgm:prSet presAssocID="{FA207027-B77D-44A5-BE13-A3BCE27561FB}" presName="circ1TxSh" presStyleLbl="vennNode1" presStyleIdx="0" presStyleCnt="1" custScaleX="188010"/>
      <dgm:spPr/>
    </dgm:pt>
  </dgm:ptLst>
  <dgm:cxnLst>
    <dgm:cxn modelId="{F1F73C59-DABC-4D40-A38B-B7AA07810445}" type="presOf" srcId="{1C6E35A5-8674-42EA-AE92-72707F4B10A7}" destId="{D8EE8D67-8F41-4275-997B-05C384056ECD}" srcOrd="0" destOrd="0" presId="urn:microsoft.com/office/officeart/2005/8/layout/venn1"/>
    <dgm:cxn modelId="{699C7BF8-8D33-4149-BD3C-DF7E6C1BE697}" srcId="{1C6E35A5-8674-42EA-AE92-72707F4B10A7}" destId="{FA207027-B77D-44A5-BE13-A3BCE27561FB}" srcOrd="0" destOrd="0" parTransId="{C1FEA0B3-8121-4127-897E-C31DEA12BEE3}" sibTransId="{F9D8D159-F8AC-470F-A64C-5AD59FF5EE68}"/>
    <dgm:cxn modelId="{FBA9A63A-34EB-4BDD-882D-352564DBCE4D}" type="presOf" srcId="{FA207027-B77D-44A5-BE13-A3BCE27561FB}" destId="{7DBE841B-D196-4ECA-BE01-5E306FBD379B}" srcOrd="0" destOrd="0" presId="urn:microsoft.com/office/officeart/2005/8/layout/venn1"/>
    <dgm:cxn modelId="{913EF1F8-B271-42D8-A043-602E886A53E9}" type="presParOf" srcId="{D8EE8D67-8F41-4275-997B-05C384056ECD}" destId="{7DBE841B-D196-4ECA-BE01-5E306FBD379B}" srcOrd="0" destOrd="0" presId="urn:microsoft.com/office/officeart/2005/8/layout/venn1"/>
  </dgm:cxnLst>
  <dgm:bg/>
  <dgm:whole/>
</dgm:dataModel>
</file>

<file path=ppt/diagrams/data9.xml><?xml version="1.0" encoding="utf-8"?>
<dgm:dataModel xmlns:dgm="http://schemas.openxmlformats.org/drawingml/2006/diagram" xmlns:a="http://schemas.openxmlformats.org/drawingml/2006/main">
  <dgm:ptLst>
    <dgm:pt modelId="{3C99795E-00FD-40DE-B116-D128A569263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EA36836-EF89-4C40-A4B3-60C47443943F}">
      <dgm:prSet/>
      <dgm:spPr/>
      <dgm:t>
        <a:bodyPr/>
        <a:lstStyle/>
        <a:p>
          <a:pPr rtl="0"/>
          <a:r>
            <a:rPr lang="en-US" dirty="0" smtClean="0"/>
            <a:t>Built by the trust/ belief that acquired during the life, come from the direct experience, external information and the conclusions / another assumption / self development</a:t>
          </a:r>
          <a:endParaRPr lang="en-US" dirty="0"/>
        </a:p>
      </dgm:t>
    </dgm:pt>
    <dgm:pt modelId="{B1AF409B-1002-41D4-AC11-44A27A60B66E}" type="parTrans" cxnId="{43DDA384-8E8A-4E58-B2E4-C17EA94344AE}">
      <dgm:prSet/>
      <dgm:spPr/>
      <dgm:t>
        <a:bodyPr/>
        <a:lstStyle/>
        <a:p>
          <a:endParaRPr lang="en-US"/>
        </a:p>
      </dgm:t>
    </dgm:pt>
    <dgm:pt modelId="{CAEBFDF3-65AC-491F-97F0-2546101863CE}" type="sibTrans" cxnId="{43DDA384-8E8A-4E58-B2E4-C17EA94344AE}">
      <dgm:prSet/>
      <dgm:spPr/>
      <dgm:t>
        <a:bodyPr/>
        <a:lstStyle/>
        <a:p>
          <a:endParaRPr lang="en-US"/>
        </a:p>
      </dgm:t>
    </dgm:pt>
    <dgm:pt modelId="{93FE8DF8-6ACC-4C27-9668-83C33714F383}">
      <dgm:prSet/>
      <dgm:spPr/>
      <dgm:t>
        <a:bodyPr/>
        <a:lstStyle/>
        <a:p>
          <a:pPr rtl="0"/>
          <a:r>
            <a:rPr lang="en-US" dirty="0" smtClean="0"/>
            <a:t>Even so, just a few belief that really influence toward attitude, specific belief, direct determinant to personal attitude</a:t>
          </a:r>
          <a:endParaRPr lang="en-US" dirty="0"/>
        </a:p>
      </dgm:t>
    </dgm:pt>
    <dgm:pt modelId="{594CC833-4EBB-493E-8105-5916A5928CC6}" type="parTrans" cxnId="{A9AEC2F1-60B3-4C97-B385-E60DA28C6C33}">
      <dgm:prSet/>
      <dgm:spPr/>
      <dgm:t>
        <a:bodyPr/>
        <a:lstStyle/>
        <a:p>
          <a:endParaRPr lang="en-US"/>
        </a:p>
      </dgm:t>
    </dgm:pt>
    <dgm:pt modelId="{6C5A852E-6792-4ECC-A0B4-0536F556DB2F}" type="sibTrans" cxnId="{A9AEC2F1-60B3-4C97-B385-E60DA28C6C33}">
      <dgm:prSet/>
      <dgm:spPr/>
      <dgm:t>
        <a:bodyPr/>
        <a:lstStyle/>
        <a:p>
          <a:endParaRPr lang="en-US"/>
        </a:p>
      </dgm:t>
    </dgm:pt>
    <dgm:pt modelId="{8879B81B-A174-4314-8ADE-FBA7217D0800}" type="pres">
      <dgm:prSet presAssocID="{3C99795E-00FD-40DE-B116-D128A5692631}" presName="linear" presStyleCnt="0">
        <dgm:presLayoutVars>
          <dgm:animLvl val="lvl"/>
          <dgm:resizeHandles val="exact"/>
        </dgm:presLayoutVars>
      </dgm:prSet>
      <dgm:spPr/>
    </dgm:pt>
    <dgm:pt modelId="{6816B48B-AD44-44FB-B850-8D457523D661}" type="pres">
      <dgm:prSet presAssocID="{DEA36836-EF89-4C40-A4B3-60C47443943F}" presName="parentText" presStyleLbl="node1" presStyleIdx="0" presStyleCnt="2">
        <dgm:presLayoutVars>
          <dgm:chMax val="0"/>
          <dgm:bulletEnabled val="1"/>
        </dgm:presLayoutVars>
      </dgm:prSet>
      <dgm:spPr/>
    </dgm:pt>
    <dgm:pt modelId="{79BBAF97-C96C-489A-B9CA-8698AE6575D6}" type="pres">
      <dgm:prSet presAssocID="{CAEBFDF3-65AC-491F-97F0-2546101863CE}" presName="spacer" presStyleCnt="0"/>
      <dgm:spPr/>
    </dgm:pt>
    <dgm:pt modelId="{FE7E013C-1C7D-47ED-A594-93986A2D2148}" type="pres">
      <dgm:prSet presAssocID="{93FE8DF8-6ACC-4C27-9668-83C33714F383}" presName="parentText" presStyleLbl="node1" presStyleIdx="1" presStyleCnt="2">
        <dgm:presLayoutVars>
          <dgm:chMax val="0"/>
          <dgm:bulletEnabled val="1"/>
        </dgm:presLayoutVars>
      </dgm:prSet>
      <dgm:spPr/>
    </dgm:pt>
  </dgm:ptLst>
  <dgm:cxnLst>
    <dgm:cxn modelId="{43DDA384-8E8A-4E58-B2E4-C17EA94344AE}" srcId="{3C99795E-00FD-40DE-B116-D128A5692631}" destId="{DEA36836-EF89-4C40-A4B3-60C47443943F}" srcOrd="0" destOrd="0" parTransId="{B1AF409B-1002-41D4-AC11-44A27A60B66E}" sibTransId="{CAEBFDF3-65AC-491F-97F0-2546101863CE}"/>
    <dgm:cxn modelId="{A9AEC2F1-60B3-4C97-B385-E60DA28C6C33}" srcId="{3C99795E-00FD-40DE-B116-D128A5692631}" destId="{93FE8DF8-6ACC-4C27-9668-83C33714F383}" srcOrd="1" destOrd="0" parTransId="{594CC833-4EBB-493E-8105-5916A5928CC6}" sibTransId="{6C5A852E-6792-4ECC-A0B4-0536F556DB2F}"/>
    <dgm:cxn modelId="{D12E3B1F-8159-4A3E-A35E-36029442AD6B}" type="presOf" srcId="{93FE8DF8-6ACC-4C27-9668-83C33714F383}" destId="{FE7E013C-1C7D-47ED-A594-93986A2D2148}" srcOrd="0" destOrd="0" presId="urn:microsoft.com/office/officeart/2005/8/layout/vList2"/>
    <dgm:cxn modelId="{EE7FF6C2-A6ED-49B5-8B35-81ABC49469D8}" type="presOf" srcId="{DEA36836-EF89-4C40-A4B3-60C47443943F}" destId="{6816B48B-AD44-44FB-B850-8D457523D661}" srcOrd="0" destOrd="0" presId="urn:microsoft.com/office/officeart/2005/8/layout/vList2"/>
    <dgm:cxn modelId="{9256A02C-8063-4A14-9B8E-4A6AB9D6A8F4}" type="presOf" srcId="{3C99795E-00FD-40DE-B116-D128A5692631}" destId="{8879B81B-A174-4314-8ADE-FBA7217D0800}" srcOrd="0" destOrd="0" presId="urn:microsoft.com/office/officeart/2005/8/layout/vList2"/>
    <dgm:cxn modelId="{42E57320-0CF6-408B-BCC9-F365A0761581}" type="presParOf" srcId="{8879B81B-A174-4314-8ADE-FBA7217D0800}" destId="{6816B48B-AD44-44FB-B850-8D457523D661}" srcOrd="0" destOrd="0" presId="urn:microsoft.com/office/officeart/2005/8/layout/vList2"/>
    <dgm:cxn modelId="{523E7ECC-502B-4B2D-8F8F-AD9E88845AAC}" type="presParOf" srcId="{8879B81B-A174-4314-8ADE-FBA7217D0800}" destId="{79BBAF97-C96C-489A-B9CA-8698AE6575D6}" srcOrd="1" destOrd="0" presId="urn:microsoft.com/office/officeart/2005/8/layout/vList2"/>
    <dgm:cxn modelId="{DB673E74-7811-48CE-8267-69AA7DA72D94}" type="presParOf" srcId="{8879B81B-A174-4314-8ADE-FBA7217D0800}" destId="{FE7E013C-1C7D-47ED-A594-93986A2D2148}" srcOrd="2"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1"/>
            <a:ext cx="2982119"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7283" name="Rectangle 3"/>
          <p:cNvSpPr>
            <a:spLocks noGrp="1" noChangeArrowheads="1"/>
          </p:cNvSpPr>
          <p:nvPr>
            <p:ph type="dt" sz="quarter" idx="1"/>
          </p:nvPr>
        </p:nvSpPr>
        <p:spPr bwMode="auto">
          <a:xfrm>
            <a:off x="3898102" y="1"/>
            <a:ext cx="2982119"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7284" name="Rectangle 4"/>
          <p:cNvSpPr>
            <a:spLocks noGrp="1" noChangeArrowheads="1"/>
          </p:cNvSpPr>
          <p:nvPr>
            <p:ph type="ftr" sz="quarter" idx="2"/>
          </p:nvPr>
        </p:nvSpPr>
        <p:spPr bwMode="auto">
          <a:xfrm>
            <a:off x="0" y="9223376"/>
            <a:ext cx="2982119"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7285" name="Rectangle 5"/>
          <p:cNvSpPr>
            <a:spLocks noGrp="1" noChangeArrowheads="1"/>
          </p:cNvSpPr>
          <p:nvPr>
            <p:ph type="sldNum" sz="quarter" idx="3"/>
          </p:nvPr>
        </p:nvSpPr>
        <p:spPr bwMode="auto">
          <a:xfrm>
            <a:off x="3898102" y="9223376"/>
            <a:ext cx="2982119"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6708E0FA-1AFE-4A3E-8E47-EE3AFFCBFDA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2982119"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98102" y="1"/>
            <a:ext cx="2982119"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7892" name="Rectangle 4"/>
          <p:cNvSpPr>
            <a:spLocks noRot="1" noChangeArrowheads="1" noTextEdit="1"/>
          </p:cNvSpPr>
          <p:nvPr>
            <p:ph type="sldImg" idx="2"/>
          </p:nvPr>
        </p:nvSpPr>
        <p:spPr bwMode="auto">
          <a:xfrm>
            <a:off x="1012825" y="728663"/>
            <a:ext cx="4856163" cy="36417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8182" y="4613275"/>
            <a:ext cx="5505450" cy="4368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223376"/>
            <a:ext cx="2982119"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98102" y="9223376"/>
            <a:ext cx="2982119"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EED6D9C-24FE-4CF4-87F3-B7A4FDC1CEA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D2F037CA-DAE8-4E5D-8163-4A700A8EDD5A}" type="slidenum">
              <a:rPr lang="en-US" smtClean="0">
                <a:latin typeface="Arial" pitchFamily="34" charset="0"/>
              </a:rPr>
              <a:pPr/>
              <a:t>1</a:t>
            </a:fld>
            <a:endParaRPr lang="en-US" smtClean="0">
              <a:latin typeface="Arial" pitchFamily="34" charset="0"/>
            </a:endParaRPr>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1F563549-D6DE-42EB-91AA-A5C12C4C43BE}" type="slidenum">
              <a:rPr lang="en-US" smtClean="0">
                <a:latin typeface="Arial" pitchFamily="34" charset="0"/>
              </a:rPr>
              <a:pPr/>
              <a:t>10</a:t>
            </a:fld>
            <a:endParaRPr lang="en-US" smtClean="0">
              <a:latin typeface="Arial" pitchFamily="34" charset="0"/>
            </a:endParaRPr>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8F79901-69E8-43FC-AB34-1986360FF150}" type="slidenum">
              <a:rPr lang="en-US" smtClean="0">
                <a:latin typeface="Arial" pitchFamily="34" charset="0"/>
              </a:rPr>
              <a:pPr/>
              <a:t>11</a:t>
            </a:fld>
            <a:endParaRPr lang="en-US" smtClean="0">
              <a:latin typeface="Arial" pitchFamily="34" charset="0"/>
            </a:endParaRPr>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5E162F0-8632-433E-8971-1DA2141E14C7}" type="slidenum">
              <a:rPr lang="en-US" smtClean="0">
                <a:latin typeface="Arial" pitchFamily="34" charset="0"/>
              </a:rPr>
              <a:pPr/>
              <a:t>12</a:t>
            </a:fld>
            <a:endParaRPr lang="en-US" smtClean="0">
              <a:latin typeface="Arial" pitchFamily="34" charset="0"/>
            </a:endParaRPr>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D85FF629-DC10-45A5-8C8A-7F5050338B82}" type="slidenum">
              <a:rPr lang="en-US" smtClean="0">
                <a:latin typeface="Arial" pitchFamily="34" charset="0"/>
              </a:rPr>
              <a:pPr/>
              <a:t>13</a:t>
            </a:fld>
            <a:endParaRPr lang="en-US" smtClean="0">
              <a:latin typeface="Arial" pitchFamily="34" charset="0"/>
            </a:endParaRPr>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E8797D48-E717-4E2C-8525-87244EA504F2}" type="slidenum">
              <a:rPr lang="en-US" smtClean="0">
                <a:latin typeface="Arial" pitchFamily="34" charset="0"/>
              </a:rPr>
              <a:pPr/>
              <a:t>14</a:t>
            </a:fld>
            <a:endParaRPr lang="en-US" smtClean="0">
              <a:latin typeface="Arial" pitchFamily="34" charset="0"/>
            </a:endParaRPr>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5267E8B2-6255-407C-8148-B7540019EDAC}" type="slidenum">
              <a:rPr lang="en-US" smtClean="0">
                <a:latin typeface="Arial" pitchFamily="34" charset="0"/>
              </a:rPr>
              <a:pPr/>
              <a:t>15</a:t>
            </a:fld>
            <a:endParaRPr lang="en-US" smtClean="0">
              <a:latin typeface="Arial" pitchFamily="34" charset="0"/>
            </a:endParaRPr>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01F0820-B1FF-4469-9C83-7E72E912148E}" type="slidenum">
              <a:rPr lang="en-US" smtClean="0">
                <a:latin typeface="Arial" pitchFamily="34" charset="0"/>
              </a:rPr>
              <a:pPr/>
              <a:t>16</a:t>
            </a:fld>
            <a:endParaRPr lang="en-US" smtClean="0">
              <a:latin typeface="Arial" pitchFamily="34" charset="0"/>
            </a:endParaRPr>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B6265DCC-E565-4114-BF20-CE2495AB0F2E}" type="slidenum">
              <a:rPr lang="en-US" smtClean="0">
                <a:latin typeface="Arial" pitchFamily="34" charset="0"/>
              </a:rPr>
              <a:pPr/>
              <a:t>17</a:t>
            </a:fld>
            <a:endParaRPr lang="en-US" smtClean="0">
              <a:latin typeface="Arial" pitchFamily="34" charset="0"/>
            </a:endParaRPr>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CD89B1C-1D1A-4C23-BE62-B76B5477B967}" type="slidenum">
              <a:rPr lang="en-US" smtClean="0">
                <a:latin typeface="Arial" pitchFamily="34" charset="0"/>
              </a:rPr>
              <a:pPr/>
              <a:t>18</a:t>
            </a:fld>
            <a:endParaRPr lang="en-US" smtClean="0">
              <a:latin typeface="Arial" pitchFamily="34" charset="0"/>
            </a:endParaRPr>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smtClean="0">
                <a:latin typeface="Arial" pitchFamily="34" charset="0"/>
              </a:rPr>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BDCA070-FAE2-4A85-A8F0-3940754E5C03}" type="slidenum">
              <a:rPr lang="en-US" smtClean="0">
                <a:latin typeface="Arial" pitchFamily="34" charset="0"/>
              </a:rPr>
              <a:pPr/>
              <a:t>19</a:t>
            </a:fld>
            <a:endParaRPr lang="en-US" smtClean="0">
              <a:latin typeface="Arial" pitchFamily="34" charset="0"/>
            </a:endParaRPr>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37886F1E-A16C-4E6E-BBC6-FE13D7FAA635}" type="slidenum">
              <a:rPr lang="en-US" smtClean="0">
                <a:latin typeface="Arial" pitchFamily="34" charset="0"/>
              </a:rPr>
              <a:pPr/>
              <a:t>2</a:t>
            </a:fld>
            <a:endParaRPr lang="en-US" smtClean="0">
              <a:latin typeface="Arial" pitchFamily="34" charset="0"/>
            </a:endParaRPr>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3F4D86AC-E40E-4A3D-B1B6-82DA770C8371}" type="slidenum">
              <a:rPr lang="en-US" smtClean="0">
                <a:latin typeface="Arial" pitchFamily="34" charset="0"/>
              </a:rPr>
              <a:pPr/>
              <a:t>20</a:t>
            </a:fld>
            <a:endParaRPr lang="en-US" smtClean="0">
              <a:latin typeface="Arial" pitchFamily="34" charset="0"/>
            </a:endParaRPr>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31E035F0-1778-4C09-9AA3-EA816F419E6D}" type="slidenum">
              <a:rPr lang="en-US" smtClean="0">
                <a:latin typeface="Arial" pitchFamily="34" charset="0"/>
              </a:rPr>
              <a:pPr/>
              <a:t>21</a:t>
            </a:fld>
            <a:endParaRPr lang="en-US" smtClean="0">
              <a:latin typeface="Arial" pitchFamily="34" charset="0"/>
            </a:endParaRPr>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28C2E09E-27EF-4562-87B0-A95711A4D870}" type="slidenum">
              <a:rPr lang="en-US" smtClean="0">
                <a:latin typeface="Arial" pitchFamily="34" charset="0"/>
              </a:rPr>
              <a:pPr/>
              <a:t>22</a:t>
            </a:fld>
            <a:endParaRPr lang="en-US" smtClean="0">
              <a:latin typeface="Arial" pitchFamily="34" charset="0"/>
            </a:endParaRPr>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C6AB7F54-1820-4BB9-A4B6-1E45DF3322FB}" type="slidenum">
              <a:rPr lang="en-US" smtClean="0">
                <a:latin typeface="Arial" pitchFamily="34" charset="0"/>
              </a:rPr>
              <a:pPr/>
              <a:t>24</a:t>
            </a:fld>
            <a:endParaRPr lang="en-US" smtClean="0">
              <a:latin typeface="Arial" pitchFamily="34" charset="0"/>
            </a:endParaRPr>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AE1A4E03-C41C-4B62-8AB6-81FC6D022673}" type="slidenum">
              <a:rPr lang="en-US" smtClean="0">
                <a:latin typeface="Arial" pitchFamily="34" charset="0"/>
              </a:rPr>
              <a:pPr/>
              <a:t>25</a:t>
            </a:fld>
            <a:endParaRPr lang="en-US" smtClean="0">
              <a:latin typeface="Arial" pitchFamily="34" charset="0"/>
            </a:endParaRPr>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0E3D27C5-9E1F-4987-A5C0-4EED128F1B7C}" type="slidenum">
              <a:rPr lang="en-US" smtClean="0">
                <a:latin typeface="Arial" pitchFamily="34" charset="0"/>
              </a:rPr>
              <a:pPr/>
              <a:t>26</a:t>
            </a:fld>
            <a:endParaRPr lang="en-US" smtClean="0">
              <a:latin typeface="Arial" pitchFamily="34" charset="0"/>
            </a:endParaRPr>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0DD664AF-C108-432A-963D-768A8D738213}" type="slidenum">
              <a:rPr lang="en-US" smtClean="0">
                <a:latin typeface="Arial" pitchFamily="34" charset="0"/>
              </a:rPr>
              <a:pPr/>
              <a:t>27</a:t>
            </a:fld>
            <a:endParaRPr lang="en-US" smtClean="0">
              <a:latin typeface="Arial" pitchFamily="34" charset="0"/>
            </a:endParaRPr>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E2ED605-9B46-493F-9E4F-189EB20C41C5}" type="slidenum">
              <a:rPr lang="en-US" smtClean="0">
                <a:latin typeface="Arial" pitchFamily="34" charset="0"/>
              </a:rPr>
              <a:pPr/>
              <a:t>28</a:t>
            </a:fld>
            <a:endParaRPr lang="en-US" smtClean="0">
              <a:latin typeface="Arial" pitchFamily="34" charset="0"/>
            </a:endParaRPr>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23F012F1-CE59-4528-831A-D5B33E8E19B8}" type="slidenum">
              <a:rPr lang="en-US" smtClean="0">
                <a:latin typeface="Arial" pitchFamily="34" charset="0"/>
              </a:rPr>
              <a:pPr/>
              <a:t>29</a:t>
            </a:fld>
            <a:endParaRPr lang="en-US" smtClean="0">
              <a:latin typeface="Arial" pitchFamily="34" charset="0"/>
            </a:endParaRPr>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E55682B0-4074-441B-A7E3-86861160733D}" type="slidenum">
              <a:rPr lang="en-US" smtClean="0">
                <a:latin typeface="Arial" pitchFamily="34" charset="0"/>
              </a:rPr>
              <a:pPr/>
              <a:t>30</a:t>
            </a:fld>
            <a:endParaRPr lang="en-US" smtClean="0">
              <a:latin typeface="Arial" pitchFamily="34" charset="0"/>
            </a:endParaRPr>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85AA3BC3-1D5F-49AF-8039-65D1FF170720}" type="slidenum">
              <a:rPr lang="en-US" smtClean="0">
                <a:latin typeface="Arial" pitchFamily="34" charset="0"/>
              </a:rPr>
              <a:pPr/>
              <a:t>3</a:t>
            </a:fld>
            <a:endParaRPr lang="en-US" smtClean="0">
              <a:latin typeface="Arial" pitchFamily="34" charset="0"/>
            </a:endParaRPr>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ADA2F3F2-A4B7-4495-B1F9-B9F3183C5024}" type="slidenum">
              <a:rPr lang="en-US" smtClean="0">
                <a:latin typeface="Arial" pitchFamily="34" charset="0"/>
              </a:rPr>
              <a:pPr/>
              <a:t>31</a:t>
            </a:fld>
            <a:endParaRPr lang="en-US" smtClean="0">
              <a:latin typeface="Arial" pitchFamily="34" charset="0"/>
            </a:endParaRPr>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33A227F5-A6D6-4506-B754-86F1043117AF}" type="slidenum">
              <a:rPr lang="en-US" smtClean="0">
                <a:latin typeface="Arial" pitchFamily="34" charset="0"/>
              </a:rPr>
              <a:pPr/>
              <a:t>34</a:t>
            </a:fld>
            <a:endParaRPr lang="en-US" smtClean="0">
              <a:latin typeface="Arial" pitchFamily="34" charset="0"/>
            </a:endParaRPr>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6DD195A9-02B9-4260-82CC-B23A1F92E133}" type="slidenum">
              <a:rPr lang="en-US" smtClean="0">
                <a:latin typeface="Arial" pitchFamily="34" charset="0"/>
              </a:rPr>
              <a:pPr/>
              <a:t>4</a:t>
            </a:fld>
            <a:endParaRPr lang="en-US" smtClean="0">
              <a:latin typeface="Arial" pitchFamily="34" charset="0"/>
            </a:endParaRPr>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7DE97B09-9DC3-44FF-B79C-2AF04B5307FC}" type="slidenum">
              <a:rPr lang="en-US" smtClean="0">
                <a:latin typeface="Arial" pitchFamily="34" charset="0"/>
              </a:rPr>
              <a:pPr/>
              <a:t>5</a:t>
            </a:fld>
            <a:endParaRPr lang="en-US" smtClean="0">
              <a:latin typeface="Arial" pitchFamily="34" charset="0"/>
            </a:endParaRPr>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3B93D29-C47E-40C1-94CB-BD0470DED4EB}" type="slidenum">
              <a:rPr lang="en-US" smtClean="0">
                <a:latin typeface="Arial" pitchFamily="34" charset="0"/>
              </a:rPr>
              <a:pPr/>
              <a:t>6</a:t>
            </a:fld>
            <a:endParaRPr lang="en-US" smtClean="0">
              <a:latin typeface="Arial" pitchFamily="34" charset="0"/>
            </a:endParaRPr>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4A0AAD5-6397-469C-B7F8-65E4AD318CD8}" type="slidenum">
              <a:rPr lang="en-US" smtClean="0">
                <a:latin typeface="Arial" pitchFamily="34" charset="0"/>
              </a:rPr>
              <a:pPr/>
              <a:t>7</a:t>
            </a:fld>
            <a:endParaRPr lang="en-US" smtClean="0">
              <a:latin typeface="Arial" pitchFamily="34" charset="0"/>
            </a:endParaRPr>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F2444984-1A6E-4988-8416-358666E9711F}" type="slidenum">
              <a:rPr lang="en-US" smtClean="0">
                <a:latin typeface="Arial" pitchFamily="34" charset="0"/>
              </a:rPr>
              <a:pPr/>
              <a:t>8</a:t>
            </a:fld>
            <a:endParaRPr lang="en-US" smtClean="0">
              <a:latin typeface="Arial" pitchFamily="34" charset="0"/>
            </a:endParaRPr>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F835EB7E-160C-4DD3-90B1-09DCFF5D5925}" type="slidenum">
              <a:rPr lang="en-US" smtClean="0">
                <a:latin typeface="Arial" pitchFamily="34" charset="0"/>
              </a:rPr>
              <a:pPr/>
              <a:t>9</a:t>
            </a:fld>
            <a:endParaRPr lang="en-US" smtClean="0">
              <a:latin typeface="Arial" pitchFamily="34" charset="0"/>
            </a:endParaRPr>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Health Behavior CHAPTER 5</a:t>
            </a:r>
            <a:endParaRPr lang="en-US"/>
          </a:p>
        </p:txBody>
      </p:sp>
      <p:sp>
        <p:nvSpPr>
          <p:cNvPr id="6" name="Slide Number Placeholder 5"/>
          <p:cNvSpPr>
            <a:spLocks noGrp="1"/>
          </p:cNvSpPr>
          <p:nvPr>
            <p:ph type="sldNum" sz="quarter" idx="12"/>
          </p:nvPr>
        </p:nvSpPr>
        <p:spPr/>
        <p:txBody>
          <a:bodyPr/>
          <a:lstStyle/>
          <a:p>
            <a:pPr>
              <a:defRPr/>
            </a:pPr>
            <a:fld id="{302E4CE3-853A-45E9-8B02-A05DD49DF33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Health Behavior CHAPTER 5</a:t>
            </a:r>
            <a:endParaRPr lang="en-US"/>
          </a:p>
        </p:txBody>
      </p:sp>
      <p:sp>
        <p:nvSpPr>
          <p:cNvPr id="6" name="Slide Number Placeholder 5"/>
          <p:cNvSpPr>
            <a:spLocks noGrp="1"/>
          </p:cNvSpPr>
          <p:nvPr>
            <p:ph type="sldNum" sz="quarter" idx="12"/>
          </p:nvPr>
        </p:nvSpPr>
        <p:spPr/>
        <p:txBody>
          <a:bodyPr/>
          <a:lstStyle/>
          <a:p>
            <a:pPr>
              <a:defRPr/>
            </a:pPr>
            <a:fld id="{F8E9350A-DA42-475F-BC6A-29194A57605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Health Behavior CHAPTER 5</a:t>
            </a:r>
            <a:endParaRPr lang="en-US"/>
          </a:p>
        </p:txBody>
      </p:sp>
      <p:sp>
        <p:nvSpPr>
          <p:cNvPr id="6" name="Slide Number Placeholder 5"/>
          <p:cNvSpPr>
            <a:spLocks noGrp="1"/>
          </p:cNvSpPr>
          <p:nvPr>
            <p:ph type="sldNum" sz="quarter" idx="12"/>
          </p:nvPr>
        </p:nvSpPr>
        <p:spPr/>
        <p:txBody>
          <a:bodyPr/>
          <a:lstStyle/>
          <a:p>
            <a:pPr>
              <a:defRPr/>
            </a:pPr>
            <a:fld id="{646900D3-4ABF-4447-AD3C-03400F5374A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Health Behavior CHAPTER 5</a:t>
            </a:r>
            <a:endParaRPr lang="en-US"/>
          </a:p>
        </p:txBody>
      </p:sp>
      <p:sp>
        <p:nvSpPr>
          <p:cNvPr id="6" name="Slide Number Placeholder 5"/>
          <p:cNvSpPr>
            <a:spLocks noGrp="1"/>
          </p:cNvSpPr>
          <p:nvPr>
            <p:ph type="sldNum" sz="quarter" idx="12"/>
          </p:nvPr>
        </p:nvSpPr>
        <p:spPr/>
        <p:txBody>
          <a:bodyPr/>
          <a:lstStyle/>
          <a:p>
            <a:pPr>
              <a:defRPr/>
            </a:pPr>
            <a:fld id="{84546D74-6A3D-451C-9EF8-AE62BBEEAD0F}"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Health Behavior CHAPTER 5</a:t>
            </a:r>
            <a:endParaRPr lang="en-US"/>
          </a:p>
        </p:txBody>
      </p:sp>
      <p:sp>
        <p:nvSpPr>
          <p:cNvPr id="6" name="Slide Number Placeholder 5"/>
          <p:cNvSpPr>
            <a:spLocks noGrp="1"/>
          </p:cNvSpPr>
          <p:nvPr>
            <p:ph type="sldNum" sz="quarter" idx="12"/>
          </p:nvPr>
        </p:nvSpPr>
        <p:spPr/>
        <p:txBody>
          <a:bodyPr/>
          <a:lstStyle/>
          <a:p>
            <a:pPr>
              <a:defRPr/>
            </a:pPr>
            <a:fld id="{BD1362F5-989C-45AE-9F4B-552B47302346}"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Health Behavior CHAPTER 5</a:t>
            </a:r>
            <a:endParaRPr lang="en-US"/>
          </a:p>
        </p:txBody>
      </p:sp>
      <p:sp>
        <p:nvSpPr>
          <p:cNvPr id="7" name="Slide Number Placeholder 6"/>
          <p:cNvSpPr>
            <a:spLocks noGrp="1"/>
          </p:cNvSpPr>
          <p:nvPr>
            <p:ph type="sldNum" sz="quarter" idx="12"/>
          </p:nvPr>
        </p:nvSpPr>
        <p:spPr/>
        <p:txBody>
          <a:bodyPr/>
          <a:lstStyle/>
          <a:p>
            <a:pPr>
              <a:defRPr/>
            </a:pPr>
            <a:fld id="{1299E46D-C69F-4765-A559-A9315876D219}"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Health Behavior CHAPTER 5</a:t>
            </a:r>
            <a:endParaRPr lang="en-US"/>
          </a:p>
        </p:txBody>
      </p:sp>
      <p:sp>
        <p:nvSpPr>
          <p:cNvPr id="9" name="Slide Number Placeholder 8"/>
          <p:cNvSpPr>
            <a:spLocks noGrp="1"/>
          </p:cNvSpPr>
          <p:nvPr>
            <p:ph type="sldNum" sz="quarter" idx="12"/>
          </p:nvPr>
        </p:nvSpPr>
        <p:spPr/>
        <p:txBody>
          <a:bodyPr/>
          <a:lstStyle/>
          <a:p>
            <a:pPr>
              <a:defRPr/>
            </a:pPr>
            <a:fld id="{A6169869-53BA-482B-A698-379187B66AA7}"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Health Behavior CHAPTER 5</a:t>
            </a:r>
            <a:endParaRPr lang="en-US"/>
          </a:p>
        </p:txBody>
      </p:sp>
      <p:sp>
        <p:nvSpPr>
          <p:cNvPr id="5" name="Slide Number Placeholder 4"/>
          <p:cNvSpPr>
            <a:spLocks noGrp="1"/>
          </p:cNvSpPr>
          <p:nvPr>
            <p:ph type="sldNum" sz="quarter" idx="12"/>
          </p:nvPr>
        </p:nvSpPr>
        <p:spPr/>
        <p:txBody>
          <a:bodyPr/>
          <a:lstStyle/>
          <a:p>
            <a:pPr>
              <a:defRPr/>
            </a:pPr>
            <a:fld id="{8DCCC0BC-FDF7-44B8-9C5C-14E1450B071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Health Behavior CHAPTER 5</a:t>
            </a:r>
            <a:endParaRPr lang="en-US"/>
          </a:p>
        </p:txBody>
      </p:sp>
      <p:sp>
        <p:nvSpPr>
          <p:cNvPr id="4" name="Slide Number Placeholder 3"/>
          <p:cNvSpPr>
            <a:spLocks noGrp="1"/>
          </p:cNvSpPr>
          <p:nvPr>
            <p:ph type="sldNum" sz="quarter" idx="12"/>
          </p:nvPr>
        </p:nvSpPr>
        <p:spPr/>
        <p:txBody>
          <a:bodyPr/>
          <a:lstStyle/>
          <a:p>
            <a:pPr>
              <a:defRPr/>
            </a:pPr>
            <a:fld id="{469D18FD-CF1D-447D-AEBE-BC161EF0EC3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Health Behavior CHAPTER 5</a:t>
            </a:r>
            <a:endParaRPr lang="en-US"/>
          </a:p>
        </p:txBody>
      </p:sp>
      <p:sp>
        <p:nvSpPr>
          <p:cNvPr id="7" name="Slide Number Placeholder 6"/>
          <p:cNvSpPr>
            <a:spLocks noGrp="1"/>
          </p:cNvSpPr>
          <p:nvPr>
            <p:ph type="sldNum" sz="quarter" idx="12"/>
          </p:nvPr>
        </p:nvSpPr>
        <p:spPr/>
        <p:txBody>
          <a:bodyPr/>
          <a:lstStyle/>
          <a:p>
            <a:pPr>
              <a:defRPr/>
            </a:pPr>
            <a:fld id="{1A00A237-B34B-4DA3-8CF2-797DFE072DA5}"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Health Behavior CHAPTER 5</a:t>
            </a:r>
            <a:endParaRPr lang="en-US"/>
          </a:p>
        </p:txBody>
      </p:sp>
      <p:sp>
        <p:nvSpPr>
          <p:cNvPr id="7" name="Slide Number Placeholder 6"/>
          <p:cNvSpPr>
            <a:spLocks noGrp="1"/>
          </p:cNvSpPr>
          <p:nvPr>
            <p:ph type="sldNum" sz="quarter" idx="12"/>
          </p:nvPr>
        </p:nvSpPr>
        <p:spPr/>
        <p:txBody>
          <a:bodyPr/>
          <a:lstStyle/>
          <a:p>
            <a:pPr>
              <a:defRPr/>
            </a:pPr>
            <a:fld id="{1BE79042-1F6B-469C-9AD6-6BF05F0450D6}"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Health Behavior CHAPTER 5</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EB17774-80E4-4E8B-8815-26E4CE361359}"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4.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2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130425"/>
            <a:ext cx="9144000" cy="1470025"/>
          </a:xfrm>
          <a:solidFill>
            <a:schemeClr val="accent6">
              <a:lumMod val="60000"/>
              <a:lumOff val="40000"/>
            </a:schemeClr>
          </a:solidFill>
        </p:spPr>
        <p:txBody>
          <a:bodyPr/>
          <a:lstStyle/>
          <a:p>
            <a:pPr eaLnBrk="1" hangingPunct="1"/>
            <a:r>
              <a:rPr lang="en-US" dirty="0" smtClean="0">
                <a:solidFill>
                  <a:srgbClr val="990000"/>
                </a:solidFill>
                <a:latin typeface="Trebuchet MS" pitchFamily="34" charset="0"/>
              </a:rPr>
              <a:t>THEORY OF REASONED ACTION</a:t>
            </a:r>
          </a:p>
        </p:txBody>
      </p:sp>
      <p:sp>
        <p:nvSpPr>
          <p:cNvPr id="3075" name="Rectangle 3"/>
          <p:cNvSpPr>
            <a:spLocks noGrp="1" noChangeArrowheads="1"/>
          </p:cNvSpPr>
          <p:nvPr>
            <p:ph type="subTitle" idx="1"/>
          </p:nvPr>
        </p:nvSpPr>
        <p:spPr/>
        <p:txBody>
          <a:bodyPr/>
          <a:lstStyle/>
          <a:p>
            <a:pPr eaLnBrk="1" hangingPunct="1"/>
            <a:endParaRPr lang="id-ID" smtClean="0"/>
          </a:p>
        </p:txBody>
      </p:sp>
      <p:sp>
        <p:nvSpPr>
          <p:cNvPr id="4" name="Slide Number Placeholder 3"/>
          <p:cNvSpPr>
            <a:spLocks noGrp="1"/>
          </p:cNvSpPr>
          <p:nvPr>
            <p:ph type="sldNum" sz="quarter" idx="12"/>
          </p:nvPr>
        </p:nvSpPr>
        <p:spPr/>
        <p:txBody>
          <a:bodyPr/>
          <a:lstStyle/>
          <a:p>
            <a:pPr>
              <a:defRPr/>
            </a:pPr>
            <a:fld id="{302E4CE3-853A-45E9-8B02-A05DD49DF337}"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274638"/>
            <a:ext cx="9144000" cy="1143000"/>
          </a:xfrm>
          <a:solidFill>
            <a:srgbClr val="C00000"/>
          </a:solidFill>
        </p:spPr>
        <p:txBody>
          <a:bodyPr/>
          <a:lstStyle/>
          <a:p>
            <a:pPr eaLnBrk="1" hangingPunct="1"/>
            <a:r>
              <a:rPr lang="en-US" sz="3400" dirty="0" smtClean="0">
                <a:solidFill>
                  <a:schemeClr val="bg1"/>
                </a:solidFill>
                <a:latin typeface="Trebuchet MS" pitchFamily="34" charset="0"/>
              </a:rPr>
              <a:t>Subjective norm influenced by:</a:t>
            </a:r>
          </a:p>
        </p:txBody>
      </p:sp>
      <p:graphicFrame>
        <p:nvGraphicFramePr>
          <p:cNvPr id="4" name="Content Placeholder 3"/>
          <p:cNvGraphicFramePr>
            <a:graphicFrameLocks noGrp="1"/>
          </p:cNvGraphicFramePr>
          <p:nvPr>
            <p:ph idx="1"/>
          </p:nvPr>
        </p:nvGraphicFramePr>
        <p:xfrm>
          <a:off x="228600" y="2209800"/>
          <a:ext cx="86868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pPr>
              <a:defRPr/>
            </a:pPr>
            <a:fld id="{84546D74-6A3D-451C-9EF8-AE62BBEEAD0F}" type="slidenum">
              <a:rPr lang="en-US" smtClean="0"/>
              <a:pPr>
                <a:defRPr/>
              </a:pPr>
              <a:t>10</a:t>
            </a:fld>
            <a:endParaRPr lang="en-US"/>
          </a:p>
        </p:txBody>
      </p:sp>
      <p:sp>
        <p:nvSpPr>
          <p:cNvPr id="6" name="Footer Placeholder 5"/>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274638"/>
            <a:ext cx="9144000" cy="1143000"/>
          </a:xfrm>
          <a:solidFill>
            <a:srgbClr val="C00000"/>
          </a:solidFill>
        </p:spPr>
        <p:txBody>
          <a:bodyPr/>
          <a:lstStyle/>
          <a:p>
            <a:pPr eaLnBrk="1" hangingPunct="1"/>
            <a:r>
              <a:rPr lang="en-US" dirty="0" smtClean="0">
                <a:solidFill>
                  <a:schemeClr val="bg1"/>
                </a:solidFill>
              </a:rPr>
              <a:t>Important Norm</a:t>
            </a:r>
            <a:endParaRPr lang="id-ID" dirty="0" smtClean="0">
              <a:solidFill>
                <a:schemeClr val="bg1"/>
              </a:solidFill>
            </a:endParaRPr>
          </a:p>
        </p:txBody>
      </p:sp>
      <p:graphicFrame>
        <p:nvGraphicFramePr>
          <p:cNvPr id="4" name="Content Placeholder 3"/>
          <p:cNvGraphicFramePr>
            <a:graphicFrameLocks noGrp="1"/>
          </p:cNvGraphicFramePr>
          <p:nvPr>
            <p:ph idx="1"/>
          </p:nvPr>
        </p:nvGraphicFramePr>
        <p:xfrm>
          <a:off x="566738" y="1905000"/>
          <a:ext cx="80010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pPr>
              <a:defRPr/>
            </a:pPr>
            <a:fld id="{84546D74-6A3D-451C-9EF8-AE62BBEEAD0F}" type="slidenum">
              <a:rPr lang="en-US" smtClean="0"/>
              <a:pPr>
                <a:defRPr/>
              </a:pPr>
              <a:t>11</a:t>
            </a:fld>
            <a:endParaRPr lang="en-US"/>
          </a:p>
        </p:txBody>
      </p:sp>
      <p:sp>
        <p:nvSpPr>
          <p:cNvPr id="6" name="Footer Placeholder 5"/>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274638"/>
            <a:ext cx="9144000" cy="1143000"/>
          </a:xfrm>
          <a:solidFill>
            <a:schemeClr val="accent6">
              <a:lumMod val="75000"/>
            </a:schemeClr>
          </a:solidFill>
        </p:spPr>
        <p:txBody>
          <a:bodyPr/>
          <a:lstStyle/>
          <a:p>
            <a:pPr eaLnBrk="1" hangingPunct="1"/>
            <a:r>
              <a:rPr lang="en-US" dirty="0" smtClean="0">
                <a:solidFill>
                  <a:schemeClr val="bg1"/>
                </a:solidFill>
                <a:latin typeface="Trebuchet MS" pitchFamily="34" charset="0"/>
              </a:rPr>
              <a:t>ATTITUDE</a:t>
            </a:r>
          </a:p>
        </p:txBody>
      </p:sp>
      <p:graphicFrame>
        <p:nvGraphicFramePr>
          <p:cNvPr id="4" name="Content Placeholder 3"/>
          <p:cNvGraphicFramePr>
            <a:graphicFrameLocks noGrp="1"/>
          </p:cNvGraphicFramePr>
          <p:nvPr>
            <p:ph idx="1"/>
          </p:nvPr>
        </p:nvGraphicFramePr>
        <p:xfrm>
          <a:off x="457200" y="1905000"/>
          <a:ext cx="8229600" cy="4692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pPr>
              <a:defRPr/>
            </a:pPr>
            <a:fld id="{84546D74-6A3D-451C-9EF8-AE62BBEEAD0F}" type="slidenum">
              <a:rPr lang="en-US" smtClean="0"/>
              <a:pPr>
                <a:defRPr/>
              </a:pPr>
              <a:t>12</a:t>
            </a:fld>
            <a:endParaRPr lang="en-US"/>
          </a:p>
        </p:txBody>
      </p:sp>
      <p:sp>
        <p:nvSpPr>
          <p:cNvPr id="6" name="Footer Placeholder 5"/>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4638"/>
            <a:ext cx="9144000" cy="1143000"/>
          </a:xfrm>
          <a:solidFill>
            <a:schemeClr val="accent6">
              <a:lumMod val="75000"/>
            </a:schemeClr>
          </a:solidFill>
        </p:spPr>
        <p:txBody>
          <a:bodyPr/>
          <a:lstStyle/>
          <a:p>
            <a:pPr eaLnBrk="1" hangingPunct="1"/>
            <a:r>
              <a:rPr lang="en-US" sz="3400" dirty="0" smtClean="0">
                <a:latin typeface="Trebuchet MS" pitchFamily="34" charset="0"/>
              </a:rPr>
              <a:t>BELIEVE ABOUT OUTCOMES,</a:t>
            </a:r>
            <a:br>
              <a:rPr lang="en-US" sz="3400" dirty="0" smtClean="0">
                <a:latin typeface="Trebuchet MS" pitchFamily="34" charset="0"/>
              </a:rPr>
            </a:br>
            <a:r>
              <a:rPr lang="en-US" sz="3400" dirty="0" smtClean="0">
                <a:latin typeface="Trebuchet MS" pitchFamily="34" charset="0"/>
              </a:rPr>
              <a:t>EVALUATION OF THESE OUTCOMES</a:t>
            </a:r>
          </a:p>
        </p:txBody>
      </p:sp>
      <p:graphicFrame>
        <p:nvGraphicFramePr>
          <p:cNvPr id="4" name="Content Placeholder 3"/>
          <p:cNvGraphicFramePr>
            <a:graphicFrameLocks noGrp="1"/>
          </p:cNvGraphicFramePr>
          <p:nvPr>
            <p:ph idx="1"/>
          </p:nvPr>
        </p:nvGraphicFramePr>
        <p:xfrm>
          <a:off x="566738" y="2057400"/>
          <a:ext cx="80010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pPr>
              <a:defRPr/>
            </a:pPr>
            <a:fld id="{84546D74-6A3D-451C-9EF8-AE62BBEEAD0F}" type="slidenum">
              <a:rPr lang="en-US" smtClean="0"/>
              <a:pPr>
                <a:defRPr/>
              </a:pPr>
              <a:t>13</a:t>
            </a:fld>
            <a:endParaRPr lang="en-US"/>
          </a:p>
        </p:txBody>
      </p:sp>
      <p:sp>
        <p:nvSpPr>
          <p:cNvPr id="6" name="Footer Placeholder 5"/>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74638"/>
            <a:ext cx="9144000" cy="1143000"/>
          </a:xfrm>
          <a:solidFill>
            <a:schemeClr val="accent6">
              <a:lumMod val="75000"/>
            </a:schemeClr>
          </a:solidFill>
        </p:spPr>
        <p:txBody>
          <a:bodyPr/>
          <a:lstStyle/>
          <a:p>
            <a:pPr eaLnBrk="1" hangingPunct="1"/>
            <a:r>
              <a:rPr lang="en-US" dirty="0" smtClean="0">
                <a:solidFill>
                  <a:schemeClr val="bg1"/>
                </a:solidFill>
                <a:latin typeface="Trebuchet MS" pitchFamily="34" charset="0"/>
              </a:rPr>
              <a:t>SUBJECTIVE </a:t>
            </a:r>
            <a:r>
              <a:rPr lang="en-US" dirty="0" smtClean="0">
                <a:solidFill>
                  <a:schemeClr val="bg1"/>
                </a:solidFill>
                <a:latin typeface="Trebuchet MS" pitchFamily="34" charset="0"/>
              </a:rPr>
              <a:t>NORM</a:t>
            </a:r>
          </a:p>
        </p:txBody>
      </p:sp>
      <p:graphicFrame>
        <p:nvGraphicFramePr>
          <p:cNvPr id="4" name="Content Placeholder 3"/>
          <p:cNvGraphicFramePr>
            <a:graphicFrameLocks noGrp="1"/>
          </p:cNvGraphicFramePr>
          <p:nvPr>
            <p:ph idx="1"/>
          </p:nvPr>
        </p:nvGraphicFramePr>
        <p:xfrm>
          <a:off x="566738" y="2209800"/>
          <a:ext cx="80010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pPr>
              <a:defRPr/>
            </a:pPr>
            <a:fld id="{84546D74-6A3D-451C-9EF8-AE62BBEEAD0F}" type="slidenum">
              <a:rPr lang="en-US" smtClean="0"/>
              <a:pPr>
                <a:defRPr/>
              </a:pPr>
              <a:t>14</a:t>
            </a:fld>
            <a:endParaRPr lang="en-US"/>
          </a:p>
        </p:txBody>
      </p:sp>
      <p:sp>
        <p:nvSpPr>
          <p:cNvPr id="6" name="Footer Placeholder 5"/>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0" y="274638"/>
            <a:ext cx="9144000" cy="1143000"/>
          </a:xfrm>
          <a:solidFill>
            <a:schemeClr val="accent6">
              <a:lumMod val="75000"/>
            </a:schemeClr>
          </a:solidFill>
        </p:spPr>
        <p:txBody>
          <a:bodyPr anchor="ctr"/>
          <a:lstStyle/>
          <a:p>
            <a:pPr eaLnBrk="1" hangingPunct="1"/>
            <a:r>
              <a:rPr lang="en-US" dirty="0" smtClean="0">
                <a:solidFill>
                  <a:schemeClr val="bg1"/>
                </a:solidFill>
                <a:latin typeface="Trebuchet MS" pitchFamily="34" charset="0"/>
              </a:rPr>
              <a:t>SUBJECTIF </a:t>
            </a:r>
            <a:r>
              <a:rPr lang="en-US" dirty="0" smtClean="0">
                <a:solidFill>
                  <a:schemeClr val="bg1"/>
                </a:solidFill>
                <a:latin typeface="Trebuchet MS" pitchFamily="34" charset="0"/>
              </a:rPr>
              <a:t>NORM</a:t>
            </a:r>
          </a:p>
        </p:txBody>
      </p:sp>
      <p:graphicFrame>
        <p:nvGraphicFramePr>
          <p:cNvPr id="4" name="Content Placeholder 3"/>
          <p:cNvGraphicFramePr>
            <a:graphicFrameLocks noGrp="1"/>
          </p:cNvGraphicFramePr>
          <p:nvPr>
            <p:ph idx="1"/>
          </p:nvPr>
        </p:nvGraphicFramePr>
        <p:xfrm>
          <a:off x="457200" y="1600200"/>
          <a:ext cx="8229600" cy="5068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pPr>
              <a:defRPr/>
            </a:pPr>
            <a:fld id="{84546D74-6A3D-451C-9EF8-AE62BBEEAD0F}" type="slidenum">
              <a:rPr lang="en-US" smtClean="0"/>
              <a:pPr>
                <a:defRPr/>
              </a:pPr>
              <a:t>15</a:t>
            </a:fld>
            <a:endParaRPr lang="en-US"/>
          </a:p>
        </p:txBody>
      </p:sp>
      <p:sp>
        <p:nvSpPr>
          <p:cNvPr id="6" name="Footer Placeholder 5"/>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74675" y="304800"/>
            <a:ext cx="8001000" cy="914400"/>
          </a:xfrm>
          <a:solidFill>
            <a:schemeClr val="accent6">
              <a:lumMod val="75000"/>
            </a:schemeClr>
          </a:solidFill>
        </p:spPr>
        <p:txBody>
          <a:bodyPr/>
          <a:lstStyle/>
          <a:p>
            <a:pPr eaLnBrk="1" hangingPunct="1"/>
            <a:r>
              <a:rPr lang="en-US" sz="3400" dirty="0" smtClean="0"/>
              <a:t>IMPORTANT NORM</a:t>
            </a:r>
          </a:p>
        </p:txBody>
      </p:sp>
      <p:graphicFrame>
        <p:nvGraphicFramePr>
          <p:cNvPr id="4" name="Content Placeholder 3"/>
          <p:cNvGraphicFramePr>
            <a:graphicFrameLocks noGrp="1"/>
          </p:cNvGraphicFramePr>
          <p:nvPr>
            <p:ph idx="1"/>
          </p:nvPr>
        </p:nvGraphicFramePr>
        <p:xfrm>
          <a:off x="304800" y="2057400"/>
          <a:ext cx="8262938"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pPr>
              <a:defRPr/>
            </a:pPr>
            <a:fld id="{84546D74-6A3D-451C-9EF8-AE62BBEEAD0F}" type="slidenum">
              <a:rPr lang="en-US" smtClean="0"/>
              <a:pPr>
                <a:defRPr/>
              </a:pPr>
              <a:t>16</a:t>
            </a:fld>
            <a:endParaRPr lang="en-US"/>
          </a:p>
        </p:txBody>
      </p:sp>
      <p:sp>
        <p:nvSpPr>
          <p:cNvPr id="6" name="Footer Placeholder 5"/>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0" y="228600"/>
            <a:ext cx="8986838" cy="461963"/>
          </a:xfrm>
          <a:prstGeom prst="rect">
            <a:avLst/>
          </a:prstGeom>
          <a:solidFill>
            <a:schemeClr val="accent6">
              <a:lumMod val="75000"/>
            </a:schemeClr>
          </a:solidFill>
          <a:ln w="38100">
            <a:solidFill>
              <a:srgbClr val="EAEAEA"/>
            </a:solidFill>
            <a:miter lim="800000"/>
            <a:headEnd/>
            <a:tailEnd/>
          </a:ln>
          <a:effectLst>
            <a:outerShdw dist="35921" dir="2700000" algn="ctr" rotWithShape="0">
              <a:schemeClr val="bg2"/>
            </a:outerShdw>
          </a:effectLst>
        </p:spPr>
        <p:txBody>
          <a:bodyPr wrap="square">
            <a:spAutoFit/>
          </a:bodyPr>
          <a:lstStyle/>
          <a:p>
            <a:pPr algn="ctr" eaLnBrk="1" hangingPunct="1">
              <a:defRPr/>
            </a:pPr>
            <a:r>
              <a:rPr lang="en-US" sz="2400" b="1" dirty="0">
                <a:solidFill>
                  <a:schemeClr val="bg1"/>
                </a:solidFill>
                <a:latin typeface="Trebuchet MS" pitchFamily="34" charset="0"/>
              </a:rPr>
              <a:t>APPLIED OF THE </a:t>
            </a:r>
            <a:r>
              <a:rPr lang="en-US" sz="2400" b="1" dirty="0">
                <a:solidFill>
                  <a:schemeClr val="bg1"/>
                </a:solidFill>
                <a:latin typeface="Trebuchet MS" pitchFamily="34" charset="0"/>
              </a:rPr>
              <a:t>THEORY OF REASONED </a:t>
            </a:r>
            <a:r>
              <a:rPr lang="en-US" sz="2400" b="1" dirty="0">
                <a:solidFill>
                  <a:schemeClr val="bg1"/>
                </a:solidFill>
                <a:latin typeface="Trebuchet MS" pitchFamily="34" charset="0"/>
              </a:rPr>
              <a:t>ACTION </a:t>
            </a:r>
            <a:endParaRPr lang="en-US" sz="2400" b="1" dirty="0">
              <a:solidFill>
                <a:schemeClr val="bg1"/>
              </a:solidFill>
              <a:latin typeface="Trebuchet MS" pitchFamily="34" charset="0"/>
            </a:endParaRPr>
          </a:p>
        </p:txBody>
      </p:sp>
      <p:sp>
        <p:nvSpPr>
          <p:cNvPr id="90115" name="Text Box 3"/>
          <p:cNvSpPr txBox="1">
            <a:spLocks noChangeArrowheads="1"/>
          </p:cNvSpPr>
          <p:nvPr/>
        </p:nvSpPr>
        <p:spPr bwMode="auto">
          <a:xfrm>
            <a:off x="7696200" y="3276600"/>
            <a:ext cx="1282700" cy="369888"/>
          </a:xfrm>
          <a:prstGeom prst="rect">
            <a:avLst/>
          </a:prstGeom>
          <a:solidFill>
            <a:srgbClr val="CCFFFF"/>
          </a:solidFill>
          <a:ln w="28575">
            <a:solidFill>
              <a:schemeClr val="accent2"/>
            </a:solidFill>
            <a:miter lim="800000"/>
            <a:headEnd/>
            <a:tailEnd/>
          </a:ln>
          <a:effectLst>
            <a:outerShdw dist="35921" dir="2700000" algn="ctr" rotWithShape="0">
              <a:schemeClr val="bg2"/>
            </a:outerShdw>
          </a:effectLst>
        </p:spPr>
        <p:txBody>
          <a:bodyPr wrap="none">
            <a:spAutoFit/>
          </a:bodyPr>
          <a:lstStyle/>
          <a:p>
            <a:pPr eaLnBrk="1" hangingPunct="1">
              <a:defRPr/>
            </a:pPr>
            <a:r>
              <a:rPr lang="en-US" dirty="0">
                <a:solidFill>
                  <a:srgbClr val="000000"/>
                </a:solidFill>
                <a:latin typeface="Trebuchet MS" pitchFamily="34" charset="0"/>
              </a:rPr>
              <a:t>Having sex</a:t>
            </a:r>
            <a:endParaRPr lang="en-US" b="1" dirty="0">
              <a:solidFill>
                <a:srgbClr val="000000"/>
              </a:solidFill>
              <a:latin typeface="Trebuchet MS" pitchFamily="34" charset="0"/>
            </a:endParaRPr>
          </a:p>
        </p:txBody>
      </p:sp>
      <p:sp>
        <p:nvSpPr>
          <p:cNvPr id="90116" name="Text Box 4"/>
          <p:cNvSpPr txBox="1">
            <a:spLocks noChangeArrowheads="1"/>
          </p:cNvSpPr>
          <p:nvPr/>
        </p:nvSpPr>
        <p:spPr bwMode="auto">
          <a:xfrm>
            <a:off x="5791200" y="2667000"/>
            <a:ext cx="1301750" cy="923925"/>
          </a:xfrm>
          <a:prstGeom prst="rect">
            <a:avLst/>
          </a:prstGeom>
          <a:solidFill>
            <a:srgbClr val="FFCC99"/>
          </a:solidFill>
          <a:ln w="28575">
            <a:solidFill>
              <a:schemeClr val="hlink"/>
            </a:solidFill>
            <a:miter lim="800000"/>
            <a:headEnd/>
            <a:tailEnd/>
          </a:ln>
          <a:effectLst>
            <a:outerShdw dist="35921" dir="2700000" algn="ctr" rotWithShape="0">
              <a:schemeClr val="bg2"/>
            </a:outerShdw>
          </a:effectLst>
        </p:spPr>
        <p:txBody>
          <a:bodyPr>
            <a:spAutoFit/>
          </a:bodyPr>
          <a:lstStyle/>
          <a:p>
            <a:pPr eaLnBrk="1" hangingPunct="1">
              <a:defRPr/>
            </a:pPr>
            <a:r>
              <a:rPr lang="en-US" dirty="0">
                <a:solidFill>
                  <a:srgbClr val="000000"/>
                </a:solidFill>
                <a:latin typeface="Trebuchet MS" pitchFamily="34" charset="0"/>
              </a:rPr>
              <a:t>I </a:t>
            </a:r>
            <a:r>
              <a:rPr lang="en-US" b="1" dirty="0">
                <a:solidFill>
                  <a:srgbClr val="990000"/>
                </a:solidFill>
                <a:latin typeface="Trebuchet MS" pitchFamily="34" charset="0"/>
              </a:rPr>
              <a:t>will</a:t>
            </a:r>
            <a:endParaRPr lang="en-US" b="1" dirty="0">
              <a:solidFill>
                <a:srgbClr val="990000"/>
              </a:solidFill>
              <a:latin typeface="Trebuchet MS" pitchFamily="34" charset="0"/>
            </a:endParaRPr>
          </a:p>
          <a:p>
            <a:pPr eaLnBrk="1" hangingPunct="1">
              <a:defRPr/>
            </a:pPr>
            <a:r>
              <a:rPr lang="en-US" dirty="0">
                <a:solidFill>
                  <a:srgbClr val="000000"/>
                </a:solidFill>
                <a:latin typeface="Trebuchet MS" pitchFamily="34" charset="0"/>
              </a:rPr>
              <a:t>Having sex with…</a:t>
            </a:r>
            <a:endParaRPr lang="en-US" b="1" dirty="0">
              <a:solidFill>
                <a:srgbClr val="000000"/>
              </a:solidFill>
              <a:latin typeface="Trebuchet MS" pitchFamily="34" charset="0"/>
            </a:endParaRPr>
          </a:p>
        </p:txBody>
      </p:sp>
      <p:sp>
        <p:nvSpPr>
          <p:cNvPr id="90117" name="Text Box 5"/>
          <p:cNvSpPr txBox="1">
            <a:spLocks noChangeArrowheads="1"/>
          </p:cNvSpPr>
          <p:nvPr/>
        </p:nvSpPr>
        <p:spPr bwMode="auto">
          <a:xfrm>
            <a:off x="2487613" y="3148013"/>
            <a:ext cx="2541587" cy="738187"/>
          </a:xfrm>
          <a:prstGeom prst="rect">
            <a:avLst/>
          </a:prstGeom>
          <a:solidFill>
            <a:srgbClr val="CC99FF"/>
          </a:solidFill>
          <a:ln w="28575">
            <a:solidFill>
              <a:schemeClr val="accent1"/>
            </a:solidFill>
            <a:miter lim="800000"/>
            <a:headEnd/>
            <a:tailEnd/>
          </a:ln>
          <a:effectLst>
            <a:outerShdw dist="35921" dir="2700000" algn="ctr" rotWithShape="0">
              <a:schemeClr val="bg2"/>
            </a:outerShdw>
          </a:effectLst>
        </p:spPr>
        <p:txBody>
          <a:bodyPr wrap="none">
            <a:spAutoFit/>
          </a:bodyPr>
          <a:lstStyle/>
          <a:p>
            <a:pPr eaLnBrk="1" hangingPunct="1">
              <a:defRPr/>
            </a:pPr>
            <a:r>
              <a:rPr lang="en-US" b="1" dirty="0">
                <a:solidFill>
                  <a:srgbClr val="000000"/>
                </a:solidFill>
                <a:latin typeface="Trebuchet MS" pitchFamily="34" charset="0"/>
              </a:rPr>
              <a:t>In university, </a:t>
            </a:r>
            <a:r>
              <a:rPr lang="en-US" b="1" dirty="0">
                <a:solidFill>
                  <a:srgbClr val="000000"/>
                </a:solidFill>
                <a:latin typeface="Trebuchet MS" pitchFamily="34" charset="0"/>
              </a:rPr>
              <a:t>free sex</a:t>
            </a:r>
          </a:p>
          <a:p>
            <a:pPr eaLnBrk="1" hangingPunct="1">
              <a:defRPr/>
            </a:pPr>
            <a:r>
              <a:rPr lang="en-US" b="1" dirty="0">
                <a:solidFill>
                  <a:srgbClr val="000000"/>
                </a:solidFill>
                <a:latin typeface="Trebuchet MS" pitchFamily="34" charset="0"/>
              </a:rPr>
              <a:t>Is something normal</a:t>
            </a:r>
            <a:endParaRPr lang="en-US" sz="2400" b="1" dirty="0">
              <a:solidFill>
                <a:srgbClr val="000000"/>
              </a:solidFill>
              <a:latin typeface="Times New Roman" pitchFamily="18" charset="0"/>
            </a:endParaRPr>
          </a:p>
        </p:txBody>
      </p:sp>
      <p:sp>
        <p:nvSpPr>
          <p:cNvPr id="90118" name="Text Box 6"/>
          <p:cNvSpPr txBox="1">
            <a:spLocks noChangeArrowheads="1"/>
          </p:cNvSpPr>
          <p:nvPr/>
        </p:nvSpPr>
        <p:spPr bwMode="auto">
          <a:xfrm>
            <a:off x="3200400" y="1674813"/>
            <a:ext cx="2940050" cy="646112"/>
          </a:xfrm>
          <a:prstGeom prst="rect">
            <a:avLst/>
          </a:prstGeom>
          <a:solidFill>
            <a:srgbClr val="FFCC00"/>
          </a:solidFill>
          <a:ln w="28575">
            <a:solidFill>
              <a:srgbClr val="FF6600"/>
            </a:solidFill>
            <a:miter lim="800000"/>
            <a:headEnd/>
            <a:tailEnd/>
          </a:ln>
          <a:effectLst>
            <a:outerShdw dist="35921" dir="2700000" algn="ctr" rotWithShape="0">
              <a:schemeClr val="bg2"/>
            </a:outerShdw>
          </a:effectLst>
        </p:spPr>
        <p:txBody>
          <a:bodyPr wrap="none">
            <a:spAutoFit/>
          </a:bodyPr>
          <a:lstStyle/>
          <a:p>
            <a:pPr eaLnBrk="1" hangingPunct="1">
              <a:defRPr/>
            </a:pPr>
            <a:r>
              <a:rPr lang="en-US" b="1" dirty="0">
                <a:solidFill>
                  <a:srgbClr val="000000"/>
                </a:solidFill>
                <a:latin typeface="Trebuchet MS" pitchFamily="34" charset="0"/>
              </a:rPr>
              <a:t>I agree to have sex with </a:t>
            </a:r>
            <a:endParaRPr lang="en-US" b="1" dirty="0">
              <a:solidFill>
                <a:srgbClr val="000000"/>
              </a:solidFill>
              <a:latin typeface="Trebuchet MS" pitchFamily="34" charset="0"/>
            </a:endParaRPr>
          </a:p>
          <a:p>
            <a:pPr eaLnBrk="1" hangingPunct="1">
              <a:defRPr/>
            </a:pPr>
            <a:r>
              <a:rPr lang="en-US" b="1" dirty="0">
                <a:solidFill>
                  <a:srgbClr val="000000"/>
                </a:solidFill>
                <a:latin typeface="Trebuchet MS" pitchFamily="34" charset="0"/>
              </a:rPr>
              <a:t>My boy/girlfriend</a:t>
            </a:r>
            <a:endParaRPr lang="en-US" b="1" dirty="0">
              <a:solidFill>
                <a:srgbClr val="000000"/>
              </a:solidFill>
              <a:latin typeface="Trebuchet MS" pitchFamily="34" charset="0"/>
            </a:endParaRPr>
          </a:p>
        </p:txBody>
      </p:sp>
      <p:sp>
        <p:nvSpPr>
          <p:cNvPr id="90119" name="Text Box 7"/>
          <p:cNvSpPr txBox="1">
            <a:spLocks noChangeArrowheads="1"/>
          </p:cNvSpPr>
          <p:nvPr/>
        </p:nvSpPr>
        <p:spPr bwMode="auto">
          <a:xfrm>
            <a:off x="3581400" y="4570413"/>
            <a:ext cx="1700213" cy="1169987"/>
          </a:xfrm>
          <a:prstGeom prst="rect">
            <a:avLst/>
          </a:prstGeom>
          <a:solidFill>
            <a:srgbClr val="FFCCFF">
              <a:alpha val="50000"/>
            </a:srgbClr>
          </a:solidFill>
          <a:ln w="28575">
            <a:solidFill>
              <a:schemeClr val="hlink"/>
            </a:solidFill>
            <a:miter lim="800000"/>
            <a:headEnd/>
            <a:tailEnd/>
          </a:ln>
          <a:effectLst>
            <a:outerShdw dist="35921" dir="2700000" algn="ctr" rotWithShape="0">
              <a:schemeClr val="bg2"/>
            </a:outerShdw>
          </a:effectLst>
        </p:spPr>
        <p:txBody>
          <a:bodyPr>
            <a:spAutoFit/>
          </a:bodyPr>
          <a:lstStyle/>
          <a:p>
            <a:pPr eaLnBrk="1" hangingPunct="1">
              <a:defRPr/>
            </a:pPr>
            <a:r>
              <a:rPr lang="en-US" sz="1400" b="1" dirty="0">
                <a:solidFill>
                  <a:srgbClr val="000000"/>
                </a:solidFill>
                <a:latin typeface="Trebuchet MS" pitchFamily="34" charset="0"/>
              </a:rPr>
              <a:t>Subjective </a:t>
            </a:r>
            <a:r>
              <a:rPr lang="en-US" sz="1400" b="1" dirty="0">
                <a:solidFill>
                  <a:srgbClr val="000000"/>
                </a:solidFill>
                <a:latin typeface="Trebuchet MS" pitchFamily="34" charset="0"/>
              </a:rPr>
              <a:t>Norm:</a:t>
            </a:r>
          </a:p>
          <a:p>
            <a:pPr eaLnBrk="1" hangingPunct="1">
              <a:defRPr/>
            </a:pPr>
            <a:r>
              <a:rPr lang="en-US" sz="1400" b="1" dirty="0">
                <a:solidFill>
                  <a:srgbClr val="000000"/>
                </a:solidFill>
                <a:latin typeface="Trebuchet MS" pitchFamily="34" charset="0"/>
              </a:rPr>
              <a:t>Having sex with her/him boy/girlfriend may be done</a:t>
            </a:r>
            <a:endParaRPr lang="en-US" sz="1400" b="1" dirty="0">
              <a:solidFill>
                <a:srgbClr val="000000"/>
              </a:solidFill>
              <a:latin typeface="Trebuchet MS" pitchFamily="34" charset="0"/>
            </a:endParaRPr>
          </a:p>
        </p:txBody>
      </p:sp>
      <p:sp>
        <p:nvSpPr>
          <p:cNvPr id="90120" name="Text Box 8"/>
          <p:cNvSpPr txBox="1">
            <a:spLocks noChangeArrowheads="1"/>
          </p:cNvSpPr>
          <p:nvPr/>
        </p:nvSpPr>
        <p:spPr bwMode="auto">
          <a:xfrm>
            <a:off x="0" y="1125538"/>
            <a:ext cx="2665413" cy="1570037"/>
          </a:xfrm>
          <a:prstGeom prst="rect">
            <a:avLst/>
          </a:prstGeom>
          <a:solidFill>
            <a:srgbClr val="CCFFCC"/>
          </a:solidFill>
          <a:ln w="28575">
            <a:solidFill>
              <a:srgbClr val="FF0000"/>
            </a:solidFill>
            <a:miter lim="800000"/>
            <a:headEnd/>
            <a:tailEnd/>
          </a:ln>
          <a:effectLst>
            <a:outerShdw dist="35921" dir="2700000" algn="ctr" rotWithShape="0">
              <a:schemeClr val="bg2"/>
            </a:outerShdw>
          </a:effectLst>
        </p:spPr>
        <p:txBody>
          <a:bodyPr>
            <a:spAutoFit/>
          </a:bodyPr>
          <a:lstStyle/>
          <a:p>
            <a:pPr eaLnBrk="1" hangingPunct="1">
              <a:defRPr/>
            </a:pPr>
            <a:r>
              <a:rPr lang="en-US" sz="1600" dirty="0">
                <a:solidFill>
                  <a:srgbClr val="000000"/>
                </a:solidFill>
                <a:latin typeface="Trebuchet MS" pitchFamily="34" charset="0"/>
              </a:rPr>
              <a:t>BELIEF:</a:t>
            </a:r>
            <a:endParaRPr lang="en-US" sz="1600" dirty="0">
              <a:solidFill>
                <a:srgbClr val="000000"/>
              </a:solidFill>
              <a:latin typeface="Trebuchet MS" pitchFamily="34" charset="0"/>
            </a:endParaRPr>
          </a:p>
          <a:p>
            <a:pPr eaLnBrk="1" hangingPunct="1">
              <a:buFontTx/>
              <a:buChar char="•"/>
              <a:defRPr/>
            </a:pPr>
            <a:r>
              <a:rPr lang="en-US" sz="1600" dirty="0">
                <a:solidFill>
                  <a:srgbClr val="000000"/>
                </a:solidFill>
                <a:latin typeface="Trebuchet MS" pitchFamily="34" charset="0"/>
              </a:rPr>
              <a:t> Sex fulfillment</a:t>
            </a:r>
            <a:endParaRPr lang="en-US" sz="1600" dirty="0">
              <a:solidFill>
                <a:srgbClr val="000000"/>
              </a:solidFill>
              <a:latin typeface="Trebuchet MS" pitchFamily="34" charset="0"/>
            </a:endParaRPr>
          </a:p>
          <a:p>
            <a:pPr eaLnBrk="1" hangingPunct="1">
              <a:buFontTx/>
              <a:buChar char="•"/>
              <a:defRPr/>
            </a:pPr>
            <a:r>
              <a:rPr lang="en-US" sz="1600" dirty="0">
                <a:solidFill>
                  <a:srgbClr val="000000"/>
                </a:solidFill>
                <a:latin typeface="Trebuchet MS" pitchFamily="34" charset="0"/>
              </a:rPr>
              <a:t> Free cost, economic   </a:t>
            </a:r>
          </a:p>
          <a:p>
            <a:pPr eaLnBrk="1" hangingPunct="1">
              <a:defRPr/>
            </a:pPr>
            <a:r>
              <a:rPr lang="en-US" sz="1600" dirty="0">
                <a:solidFill>
                  <a:srgbClr val="000000"/>
                </a:solidFill>
                <a:latin typeface="Trebuchet MS" pitchFamily="34" charset="0"/>
              </a:rPr>
              <a:t> </a:t>
            </a:r>
            <a:r>
              <a:rPr lang="en-US" sz="1600" dirty="0">
                <a:solidFill>
                  <a:srgbClr val="000000"/>
                </a:solidFill>
                <a:latin typeface="Trebuchet MS" pitchFamily="34" charset="0"/>
              </a:rPr>
              <a:t>  benefit</a:t>
            </a:r>
          </a:p>
          <a:p>
            <a:pPr eaLnBrk="1" hangingPunct="1">
              <a:buFontTx/>
              <a:buChar char="•"/>
              <a:defRPr/>
            </a:pPr>
            <a:r>
              <a:rPr lang="en-US" sz="1600" dirty="0">
                <a:solidFill>
                  <a:srgbClr val="000000"/>
                </a:solidFill>
                <a:latin typeface="Trebuchet MS" pitchFamily="34" charset="0"/>
              </a:rPr>
              <a:t> Faithful </a:t>
            </a:r>
            <a:r>
              <a:rPr lang="en-US" sz="1600" dirty="0">
                <a:solidFill>
                  <a:srgbClr val="000000"/>
                </a:solidFill>
                <a:latin typeface="Trebuchet MS" pitchFamily="34" charset="0"/>
                <a:sym typeface="Wingdings" pitchFamily="2" charset="2"/>
              </a:rPr>
              <a:t> </a:t>
            </a:r>
            <a:r>
              <a:rPr lang="en-US" sz="1600" dirty="0">
                <a:solidFill>
                  <a:srgbClr val="000000"/>
                </a:solidFill>
                <a:latin typeface="Trebuchet MS" pitchFamily="34" charset="0"/>
                <a:sym typeface="Wingdings" pitchFamily="2" charset="2"/>
              </a:rPr>
              <a:t>affection</a:t>
            </a:r>
            <a:endParaRPr lang="en-US" sz="1600" dirty="0">
              <a:solidFill>
                <a:srgbClr val="000000"/>
              </a:solidFill>
              <a:latin typeface="Trebuchet MS" pitchFamily="34" charset="0"/>
              <a:sym typeface="Wingdings" pitchFamily="2" charset="2"/>
            </a:endParaRPr>
          </a:p>
          <a:p>
            <a:pPr eaLnBrk="1" hangingPunct="1">
              <a:buFontTx/>
              <a:buChar char="•"/>
              <a:defRPr/>
            </a:pPr>
            <a:endParaRPr lang="en-US" sz="1600" b="1" dirty="0">
              <a:solidFill>
                <a:srgbClr val="000000"/>
              </a:solidFill>
              <a:latin typeface="Trebuchet MS" pitchFamily="34" charset="0"/>
            </a:endParaRPr>
          </a:p>
        </p:txBody>
      </p:sp>
      <p:sp>
        <p:nvSpPr>
          <p:cNvPr id="90121" name="Text Box 9"/>
          <p:cNvSpPr txBox="1">
            <a:spLocks noChangeArrowheads="1"/>
          </p:cNvSpPr>
          <p:nvPr/>
        </p:nvSpPr>
        <p:spPr bwMode="auto">
          <a:xfrm>
            <a:off x="0" y="4508500"/>
            <a:ext cx="2555875" cy="1169988"/>
          </a:xfrm>
          <a:prstGeom prst="rect">
            <a:avLst/>
          </a:prstGeom>
          <a:solidFill>
            <a:srgbClr val="FF9900"/>
          </a:solidFill>
          <a:ln w="28575">
            <a:solidFill>
              <a:srgbClr val="FF00FF"/>
            </a:solidFill>
            <a:miter lim="800000"/>
            <a:headEnd/>
            <a:tailEnd/>
          </a:ln>
          <a:effectLst>
            <a:outerShdw dist="35921" dir="2700000" algn="ctr" rotWithShape="0">
              <a:schemeClr val="bg2"/>
            </a:outerShdw>
          </a:effectLst>
        </p:spPr>
        <p:txBody>
          <a:bodyPr>
            <a:spAutoFit/>
          </a:bodyPr>
          <a:lstStyle/>
          <a:p>
            <a:pPr eaLnBrk="1" hangingPunct="1">
              <a:defRPr/>
            </a:pPr>
            <a:r>
              <a:rPr lang="en-US" sz="1400" b="1" dirty="0">
                <a:solidFill>
                  <a:srgbClr val="000000"/>
                </a:solidFill>
                <a:latin typeface="Trebuchet MS" pitchFamily="34" charset="0"/>
              </a:rPr>
              <a:t>I belief that “my boy/girl friend regarding sex is form of faith</a:t>
            </a:r>
          </a:p>
          <a:p>
            <a:pPr eaLnBrk="1" hangingPunct="1">
              <a:defRPr/>
            </a:pPr>
            <a:r>
              <a:rPr lang="en-US" sz="1400" b="1" dirty="0">
                <a:solidFill>
                  <a:srgbClr val="000000"/>
                </a:solidFill>
                <a:latin typeface="Trebuchet MS" pitchFamily="34" charset="0"/>
              </a:rPr>
              <a:t>Motivation to comply with her/him boy/girlfriend</a:t>
            </a:r>
            <a:endParaRPr lang="en-US" sz="1400" b="1" dirty="0">
              <a:solidFill>
                <a:srgbClr val="000000"/>
              </a:solidFill>
              <a:latin typeface="Trebuchet MS" pitchFamily="34" charset="0"/>
            </a:endParaRPr>
          </a:p>
        </p:txBody>
      </p:sp>
      <p:sp>
        <p:nvSpPr>
          <p:cNvPr id="90122" name="AutoShape 10"/>
          <p:cNvSpPr>
            <a:spLocks noChangeArrowheads="1"/>
          </p:cNvSpPr>
          <p:nvPr/>
        </p:nvSpPr>
        <p:spPr bwMode="auto">
          <a:xfrm>
            <a:off x="2667000" y="5181600"/>
            <a:ext cx="914400" cy="152400"/>
          </a:xfrm>
          <a:prstGeom prst="rightArrow">
            <a:avLst>
              <a:gd name="adj1" fmla="val 50000"/>
              <a:gd name="adj2" fmla="val 150000"/>
            </a:avLst>
          </a:prstGeom>
          <a:solidFill>
            <a:schemeClr val="accent1"/>
          </a:solidFill>
          <a:ln w="9525">
            <a:solidFill>
              <a:schemeClr val="tx1"/>
            </a:solidFill>
            <a:miter lim="800000"/>
            <a:headEnd/>
            <a:tailEnd/>
          </a:ln>
        </p:spPr>
        <p:txBody>
          <a:bodyPr wrap="none" anchor="ctr"/>
          <a:lstStyle/>
          <a:p>
            <a:endParaRPr lang="id-ID"/>
          </a:p>
        </p:txBody>
      </p:sp>
      <p:sp>
        <p:nvSpPr>
          <p:cNvPr id="90123" name="AutoShape 11"/>
          <p:cNvSpPr>
            <a:spLocks noChangeArrowheads="1"/>
          </p:cNvSpPr>
          <p:nvPr/>
        </p:nvSpPr>
        <p:spPr bwMode="auto">
          <a:xfrm flipV="1">
            <a:off x="5029200" y="3352800"/>
            <a:ext cx="762000" cy="152400"/>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p>
            <a:endParaRPr lang="id-ID"/>
          </a:p>
        </p:txBody>
      </p:sp>
      <p:sp>
        <p:nvSpPr>
          <p:cNvPr id="90124" name="AutoShape 12"/>
          <p:cNvSpPr>
            <a:spLocks noChangeArrowheads="1"/>
          </p:cNvSpPr>
          <p:nvPr/>
        </p:nvSpPr>
        <p:spPr bwMode="auto">
          <a:xfrm>
            <a:off x="2555875" y="2057400"/>
            <a:ext cx="644525" cy="147638"/>
          </a:xfrm>
          <a:prstGeom prst="rightArrow">
            <a:avLst>
              <a:gd name="adj1" fmla="val 50000"/>
              <a:gd name="adj2" fmla="val 109139"/>
            </a:avLst>
          </a:prstGeom>
          <a:solidFill>
            <a:schemeClr val="accent1"/>
          </a:solidFill>
          <a:ln w="9525">
            <a:solidFill>
              <a:schemeClr val="tx1"/>
            </a:solidFill>
            <a:miter lim="800000"/>
            <a:headEnd/>
            <a:tailEnd/>
          </a:ln>
        </p:spPr>
        <p:txBody>
          <a:bodyPr wrap="none" anchor="ctr"/>
          <a:lstStyle/>
          <a:p>
            <a:endParaRPr lang="id-ID"/>
          </a:p>
        </p:txBody>
      </p:sp>
      <p:sp>
        <p:nvSpPr>
          <p:cNvPr id="90125" name="AutoShape 13"/>
          <p:cNvSpPr>
            <a:spLocks noChangeArrowheads="1"/>
          </p:cNvSpPr>
          <p:nvPr/>
        </p:nvSpPr>
        <p:spPr bwMode="auto">
          <a:xfrm>
            <a:off x="7092950" y="3352800"/>
            <a:ext cx="527050" cy="147638"/>
          </a:xfrm>
          <a:prstGeom prst="rightArrow">
            <a:avLst>
              <a:gd name="adj1" fmla="val 50000"/>
              <a:gd name="adj2" fmla="val 89247"/>
            </a:avLst>
          </a:prstGeom>
          <a:solidFill>
            <a:schemeClr val="accent1"/>
          </a:solidFill>
          <a:ln w="9525">
            <a:solidFill>
              <a:schemeClr val="tx1"/>
            </a:solidFill>
            <a:miter lim="800000"/>
            <a:headEnd/>
            <a:tailEnd/>
          </a:ln>
        </p:spPr>
        <p:txBody>
          <a:bodyPr wrap="none" anchor="ctr"/>
          <a:lstStyle/>
          <a:p>
            <a:endParaRPr lang="id-ID"/>
          </a:p>
        </p:txBody>
      </p:sp>
      <p:sp>
        <p:nvSpPr>
          <p:cNvPr id="90126" name="Line 14"/>
          <p:cNvSpPr>
            <a:spLocks noChangeShapeType="1"/>
          </p:cNvSpPr>
          <p:nvPr/>
        </p:nvSpPr>
        <p:spPr bwMode="auto">
          <a:xfrm flipV="1">
            <a:off x="5292725" y="4005263"/>
            <a:ext cx="503238" cy="647700"/>
          </a:xfrm>
          <a:prstGeom prst="line">
            <a:avLst/>
          </a:prstGeom>
          <a:noFill/>
          <a:ln w="57150">
            <a:solidFill>
              <a:schemeClr val="tx1"/>
            </a:solidFill>
            <a:round/>
            <a:headEnd/>
            <a:tailEnd type="triangle" w="med" len="med"/>
          </a:ln>
        </p:spPr>
        <p:txBody>
          <a:bodyPr/>
          <a:lstStyle/>
          <a:p>
            <a:endParaRPr lang="en-US"/>
          </a:p>
        </p:txBody>
      </p:sp>
      <p:sp>
        <p:nvSpPr>
          <p:cNvPr id="90127" name="Line 15"/>
          <p:cNvSpPr>
            <a:spLocks noChangeShapeType="1"/>
          </p:cNvSpPr>
          <p:nvPr/>
        </p:nvSpPr>
        <p:spPr bwMode="auto">
          <a:xfrm>
            <a:off x="5029200" y="2362200"/>
            <a:ext cx="803275" cy="550863"/>
          </a:xfrm>
          <a:prstGeom prst="line">
            <a:avLst/>
          </a:prstGeom>
          <a:noFill/>
          <a:ln w="57150">
            <a:solidFill>
              <a:schemeClr val="tx1"/>
            </a:solidFill>
            <a:round/>
            <a:headEnd/>
            <a:tailEnd type="triangle" w="med" len="med"/>
          </a:ln>
        </p:spPr>
        <p:txBody>
          <a:bodyPr/>
          <a:lstStyle/>
          <a:p>
            <a:endParaRPr lang="en-US"/>
          </a:p>
        </p:txBody>
      </p:sp>
      <p:sp>
        <p:nvSpPr>
          <p:cNvPr id="16" name="Slide Number Placeholder 15"/>
          <p:cNvSpPr>
            <a:spLocks noGrp="1"/>
          </p:cNvSpPr>
          <p:nvPr>
            <p:ph type="sldNum" sz="quarter" idx="12"/>
          </p:nvPr>
        </p:nvSpPr>
        <p:spPr/>
        <p:txBody>
          <a:bodyPr/>
          <a:lstStyle/>
          <a:p>
            <a:pPr>
              <a:defRPr/>
            </a:pPr>
            <a:fld id="{469D18FD-CF1D-447D-AEBE-BC161EF0EC3C}" type="slidenum">
              <a:rPr lang="en-US" smtClean="0"/>
              <a:pPr>
                <a:defRPr/>
              </a:pPr>
              <a:t>17</a:t>
            </a:fld>
            <a:endParaRPr lang="en-US"/>
          </a:p>
        </p:txBody>
      </p:sp>
      <p:sp>
        <p:nvSpPr>
          <p:cNvPr id="17" name="Footer Placeholder 16"/>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0115"/>
                                        </p:tgtEl>
                                        <p:attrNameLst>
                                          <p:attrName>style.visibility</p:attrName>
                                        </p:attrNameLst>
                                      </p:cBhvr>
                                      <p:to>
                                        <p:strVal val="visible"/>
                                      </p:to>
                                    </p:set>
                                    <p:anim calcmode="lin" valueType="num">
                                      <p:cBhvr additive="base">
                                        <p:cTn id="7" dur="500" fill="hold"/>
                                        <p:tgtEl>
                                          <p:spTgt spid="90115"/>
                                        </p:tgtEl>
                                        <p:attrNameLst>
                                          <p:attrName>ppt_x</p:attrName>
                                        </p:attrNameLst>
                                      </p:cBhvr>
                                      <p:tavLst>
                                        <p:tav tm="0">
                                          <p:val>
                                            <p:strVal val="#ppt_x"/>
                                          </p:val>
                                        </p:tav>
                                        <p:tav tm="100000">
                                          <p:val>
                                            <p:strVal val="#ppt_x"/>
                                          </p:val>
                                        </p:tav>
                                      </p:tavLst>
                                    </p:anim>
                                    <p:anim calcmode="lin" valueType="num">
                                      <p:cBhvr additive="base">
                                        <p:cTn id="8" dur="500" fill="hold"/>
                                        <p:tgtEl>
                                          <p:spTgt spid="9011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90116"/>
                                        </p:tgtEl>
                                        <p:attrNameLst>
                                          <p:attrName>style.visibility</p:attrName>
                                        </p:attrNameLst>
                                      </p:cBhvr>
                                      <p:to>
                                        <p:strVal val="visible"/>
                                      </p:to>
                                    </p:set>
                                    <p:anim calcmode="lin" valueType="num">
                                      <p:cBhvr additive="base">
                                        <p:cTn id="12" dur="500" fill="hold"/>
                                        <p:tgtEl>
                                          <p:spTgt spid="90116"/>
                                        </p:tgtEl>
                                        <p:attrNameLst>
                                          <p:attrName>ppt_x</p:attrName>
                                        </p:attrNameLst>
                                      </p:cBhvr>
                                      <p:tavLst>
                                        <p:tav tm="0">
                                          <p:val>
                                            <p:strVal val="#ppt_x"/>
                                          </p:val>
                                        </p:tav>
                                        <p:tav tm="100000">
                                          <p:val>
                                            <p:strVal val="#ppt_x"/>
                                          </p:val>
                                        </p:tav>
                                      </p:tavLst>
                                    </p:anim>
                                    <p:anim calcmode="lin" valueType="num">
                                      <p:cBhvr additive="base">
                                        <p:cTn id="13" dur="500" fill="hold"/>
                                        <p:tgtEl>
                                          <p:spTgt spid="9011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90117"/>
                                        </p:tgtEl>
                                        <p:attrNameLst>
                                          <p:attrName>style.visibility</p:attrName>
                                        </p:attrNameLst>
                                      </p:cBhvr>
                                      <p:to>
                                        <p:strVal val="visible"/>
                                      </p:to>
                                    </p:set>
                                    <p:anim calcmode="lin" valueType="num">
                                      <p:cBhvr additive="base">
                                        <p:cTn id="17" dur="500" fill="hold"/>
                                        <p:tgtEl>
                                          <p:spTgt spid="90117"/>
                                        </p:tgtEl>
                                        <p:attrNameLst>
                                          <p:attrName>ppt_x</p:attrName>
                                        </p:attrNameLst>
                                      </p:cBhvr>
                                      <p:tavLst>
                                        <p:tav tm="0">
                                          <p:val>
                                            <p:strVal val="#ppt_x"/>
                                          </p:val>
                                        </p:tav>
                                        <p:tav tm="100000">
                                          <p:val>
                                            <p:strVal val="#ppt_x"/>
                                          </p:val>
                                        </p:tav>
                                      </p:tavLst>
                                    </p:anim>
                                    <p:anim calcmode="lin" valueType="num">
                                      <p:cBhvr additive="base">
                                        <p:cTn id="18" dur="500" fill="hold"/>
                                        <p:tgtEl>
                                          <p:spTgt spid="9011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par>
                          <p:cTn id="19" fill="hold">
                            <p:stCondLst>
                              <p:cond delay="1500"/>
                            </p:stCondLst>
                            <p:childTnLst>
                              <p:par>
                                <p:cTn id="20" presetID="4" presetClass="entr" presetSubtype="16" fill="hold" grpId="0" nodeType="afterEffect">
                                  <p:stCondLst>
                                    <p:cond delay="0"/>
                                  </p:stCondLst>
                                  <p:childTnLst>
                                    <p:set>
                                      <p:cBhvr>
                                        <p:cTn id="21" dur="1" fill="hold">
                                          <p:stCondLst>
                                            <p:cond delay="0"/>
                                          </p:stCondLst>
                                        </p:cTn>
                                        <p:tgtEl>
                                          <p:spTgt spid="90118"/>
                                        </p:tgtEl>
                                        <p:attrNameLst>
                                          <p:attrName>style.visibility</p:attrName>
                                        </p:attrNameLst>
                                      </p:cBhvr>
                                      <p:to>
                                        <p:strVal val="visible"/>
                                      </p:to>
                                    </p:set>
                                    <p:animEffect transition="in" filter="box(in)">
                                      <p:cBhvr>
                                        <p:cTn id="22" dur="500"/>
                                        <p:tgtEl>
                                          <p:spTgt spid="90118"/>
                                        </p:tgtEl>
                                      </p:cBhvr>
                                    </p:animEffect>
                                  </p:childTnLst>
                                  <p:subTnLst>
                                    <p:audio>
                                      <p:cMediaNode>
                                        <p:cTn display="0" masterRel="sameClick">
                                          <p:stCondLst>
                                            <p:cond evt="begin" delay="0">
                                              <p:tn val="20"/>
                                            </p:cond>
                                          </p:stCondLst>
                                          <p:endCondLst>
                                            <p:cond evt="onStopAudio" delay="0">
                                              <p:tgtEl>
                                                <p:sldTgt/>
                                              </p:tgtEl>
                                            </p:cond>
                                          </p:endCondLst>
                                        </p:cTn>
                                        <p:tgtEl>
                                          <p:sndTgt r:embed="rId4" name="chimes.wav" builtIn="1"/>
                                        </p:tgtEl>
                                      </p:cMediaNode>
                                    </p:audio>
                                  </p:subTnLst>
                                </p:cTn>
                              </p:par>
                            </p:childTnLst>
                          </p:cTn>
                        </p:par>
                        <p:par>
                          <p:cTn id="23" fill="hold">
                            <p:stCondLst>
                              <p:cond delay="2000"/>
                            </p:stCondLst>
                            <p:childTnLst>
                              <p:par>
                                <p:cTn id="24" presetID="4" presetClass="entr" presetSubtype="16" fill="hold" grpId="0" nodeType="afterEffect">
                                  <p:stCondLst>
                                    <p:cond delay="0"/>
                                  </p:stCondLst>
                                  <p:childTnLst>
                                    <p:set>
                                      <p:cBhvr>
                                        <p:cTn id="25" dur="1" fill="hold">
                                          <p:stCondLst>
                                            <p:cond delay="0"/>
                                          </p:stCondLst>
                                        </p:cTn>
                                        <p:tgtEl>
                                          <p:spTgt spid="90119"/>
                                        </p:tgtEl>
                                        <p:attrNameLst>
                                          <p:attrName>style.visibility</p:attrName>
                                        </p:attrNameLst>
                                      </p:cBhvr>
                                      <p:to>
                                        <p:strVal val="visible"/>
                                      </p:to>
                                    </p:set>
                                    <p:animEffect transition="in" filter="box(in)">
                                      <p:cBhvr>
                                        <p:cTn id="26" dur="500"/>
                                        <p:tgtEl>
                                          <p:spTgt spid="90119"/>
                                        </p:tgtEl>
                                      </p:cBhvr>
                                    </p:animEffect>
                                  </p:childTnLst>
                                  <p:subTnLst>
                                    <p:audio>
                                      <p:cMediaNode>
                                        <p:cTn display="0" masterRel="sameClick">
                                          <p:stCondLst>
                                            <p:cond evt="begin" delay="0">
                                              <p:tn val="24"/>
                                            </p:cond>
                                          </p:stCondLst>
                                          <p:endCondLst>
                                            <p:cond evt="onStopAudio" delay="0">
                                              <p:tgtEl>
                                                <p:sldTgt/>
                                              </p:tgtEl>
                                            </p:cond>
                                          </p:endCondLst>
                                        </p:cTn>
                                        <p:tgtEl>
                                          <p:sndTgt r:embed="rId4" name="chimes.wav" builtIn="1"/>
                                        </p:tgtEl>
                                      </p:cMediaNode>
                                    </p:audio>
                                  </p:subTnLst>
                                </p:cTn>
                              </p:par>
                            </p:childTnLst>
                          </p:cTn>
                        </p:par>
                        <p:par>
                          <p:cTn id="27" fill="hold">
                            <p:stCondLst>
                              <p:cond delay="2500"/>
                            </p:stCondLst>
                            <p:childTnLst>
                              <p:par>
                                <p:cTn id="28" presetID="4" presetClass="entr" presetSubtype="16" fill="hold" grpId="0" nodeType="afterEffect">
                                  <p:stCondLst>
                                    <p:cond delay="0"/>
                                  </p:stCondLst>
                                  <p:childTnLst>
                                    <p:set>
                                      <p:cBhvr>
                                        <p:cTn id="29" dur="1" fill="hold">
                                          <p:stCondLst>
                                            <p:cond delay="0"/>
                                          </p:stCondLst>
                                        </p:cTn>
                                        <p:tgtEl>
                                          <p:spTgt spid="90120"/>
                                        </p:tgtEl>
                                        <p:attrNameLst>
                                          <p:attrName>style.visibility</p:attrName>
                                        </p:attrNameLst>
                                      </p:cBhvr>
                                      <p:to>
                                        <p:strVal val="visible"/>
                                      </p:to>
                                    </p:set>
                                    <p:animEffect transition="in" filter="box(in)">
                                      <p:cBhvr>
                                        <p:cTn id="30" dur="500"/>
                                        <p:tgtEl>
                                          <p:spTgt spid="90120"/>
                                        </p:tgtEl>
                                      </p:cBhvr>
                                    </p:animEffect>
                                  </p:childTnLst>
                                  <p:subTnLst>
                                    <p:audio>
                                      <p:cMediaNode>
                                        <p:cTn display="0" masterRel="sameClick">
                                          <p:stCondLst>
                                            <p:cond evt="begin" delay="0">
                                              <p:tn val="28"/>
                                            </p:cond>
                                          </p:stCondLst>
                                          <p:endCondLst>
                                            <p:cond evt="onStopAudio" delay="0">
                                              <p:tgtEl>
                                                <p:sldTgt/>
                                              </p:tgtEl>
                                            </p:cond>
                                          </p:endCondLst>
                                        </p:cTn>
                                        <p:tgtEl>
                                          <p:sndTgt r:embed="rId4" name="chimes.wav" builtIn="1"/>
                                        </p:tgtEl>
                                      </p:cMediaNode>
                                    </p:audio>
                                  </p:subTnLst>
                                </p:cTn>
                              </p:par>
                            </p:childTnLst>
                          </p:cTn>
                        </p:par>
                        <p:par>
                          <p:cTn id="31" fill="hold">
                            <p:stCondLst>
                              <p:cond delay="3000"/>
                            </p:stCondLst>
                            <p:childTnLst>
                              <p:par>
                                <p:cTn id="32" presetID="4" presetClass="entr" presetSubtype="16" fill="hold" grpId="0" nodeType="afterEffect">
                                  <p:stCondLst>
                                    <p:cond delay="0"/>
                                  </p:stCondLst>
                                  <p:childTnLst>
                                    <p:set>
                                      <p:cBhvr>
                                        <p:cTn id="33" dur="1" fill="hold">
                                          <p:stCondLst>
                                            <p:cond delay="0"/>
                                          </p:stCondLst>
                                        </p:cTn>
                                        <p:tgtEl>
                                          <p:spTgt spid="90121"/>
                                        </p:tgtEl>
                                        <p:attrNameLst>
                                          <p:attrName>style.visibility</p:attrName>
                                        </p:attrNameLst>
                                      </p:cBhvr>
                                      <p:to>
                                        <p:strVal val="visible"/>
                                      </p:to>
                                    </p:set>
                                    <p:animEffect transition="in" filter="box(in)">
                                      <p:cBhvr>
                                        <p:cTn id="34" dur="500"/>
                                        <p:tgtEl>
                                          <p:spTgt spid="90121"/>
                                        </p:tgtEl>
                                      </p:cBhvr>
                                    </p:animEffect>
                                  </p:childTnLst>
                                  <p:subTnLst>
                                    <p:audio>
                                      <p:cMediaNode>
                                        <p:cTn display="0" masterRel="sameClick">
                                          <p:stCondLst>
                                            <p:cond evt="begin" delay="0">
                                              <p:tn val="32"/>
                                            </p:cond>
                                          </p:stCondLst>
                                          <p:endCondLst>
                                            <p:cond evt="onStopAudio" delay="0">
                                              <p:tgtEl>
                                                <p:sldTgt/>
                                              </p:tgtEl>
                                            </p:cond>
                                          </p:endCondLst>
                                        </p:cTn>
                                        <p:tgtEl>
                                          <p:sndTgt r:embed="rId4" name="chimes.wav" builtIn="1"/>
                                        </p:tgtEl>
                                      </p:cMediaNode>
                                    </p:audio>
                                  </p:subTnLst>
                                </p:cTn>
                              </p:par>
                            </p:childTnLst>
                          </p:cTn>
                        </p:par>
                        <p:par>
                          <p:cTn id="35" fill="hold">
                            <p:stCondLst>
                              <p:cond delay="3500"/>
                            </p:stCondLst>
                            <p:childTnLst>
                              <p:par>
                                <p:cTn id="36" presetID="1" presetClass="entr" presetSubtype="0" fill="hold" grpId="0" nodeType="afterEffect">
                                  <p:stCondLst>
                                    <p:cond delay="0"/>
                                  </p:stCondLst>
                                  <p:childTnLst>
                                    <p:set>
                                      <p:cBhvr>
                                        <p:cTn id="37" dur="1" fill="hold">
                                          <p:stCondLst>
                                            <p:cond delay="499"/>
                                          </p:stCondLst>
                                        </p:cTn>
                                        <p:tgtEl>
                                          <p:spTgt spid="90122"/>
                                        </p:tgtEl>
                                        <p:attrNameLst>
                                          <p:attrName>style.visibility</p:attrName>
                                        </p:attrNameLst>
                                      </p:cBhvr>
                                      <p:to>
                                        <p:strVal val="visible"/>
                                      </p:to>
                                    </p:set>
                                  </p:childTnLst>
                                </p:cTn>
                              </p:par>
                            </p:childTnLst>
                          </p:cTn>
                        </p:par>
                        <p:par>
                          <p:cTn id="38" fill="hold">
                            <p:stCondLst>
                              <p:cond delay="4000"/>
                            </p:stCondLst>
                            <p:childTnLst>
                              <p:par>
                                <p:cTn id="39" presetID="1" presetClass="entr" presetSubtype="0" fill="hold" grpId="0" nodeType="afterEffect">
                                  <p:stCondLst>
                                    <p:cond delay="0"/>
                                  </p:stCondLst>
                                  <p:childTnLst>
                                    <p:set>
                                      <p:cBhvr>
                                        <p:cTn id="40" dur="1" fill="hold">
                                          <p:stCondLst>
                                            <p:cond delay="499"/>
                                          </p:stCondLst>
                                        </p:cTn>
                                        <p:tgtEl>
                                          <p:spTgt spid="90123"/>
                                        </p:tgtEl>
                                        <p:attrNameLst>
                                          <p:attrName>style.visibility</p:attrName>
                                        </p:attrNameLst>
                                      </p:cBhvr>
                                      <p:to>
                                        <p:strVal val="visible"/>
                                      </p:to>
                                    </p:set>
                                  </p:childTnLst>
                                </p:cTn>
                              </p:par>
                            </p:childTnLst>
                          </p:cTn>
                        </p:par>
                        <p:par>
                          <p:cTn id="41" fill="hold">
                            <p:stCondLst>
                              <p:cond delay="4500"/>
                            </p:stCondLst>
                            <p:childTnLst>
                              <p:par>
                                <p:cTn id="42" presetID="2" presetClass="entr" presetSubtype="4" fill="hold" grpId="0" nodeType="afterEffect">
                                  <p:stCondLst>
                                    <p:cond delay="0"/>
                                  </p:stCondLst>
                                  <p:childTnLst>
                                    <p:set>
                                      <p:cBhvr>
                                        <p:cTn id="43" dur="1" fill="hold">
                                          <p:stCondLst>
                                            <p:cond delay="0"/>
                                          </p:stCondLst>
                                        </p:cTn>
                                        <p:tgtEl>
                                          <p:spTgt spid="90124"/>
                                        </p:tgtEl>
                                        <p:attrNameLst>
                                          <p:attrName>style.visibility</p:attrName>
                                        </p:attrNameLst>
                                      </p:cBhvr>
                                      <p:to>
                                        <p:strVal val="visible"/>
                                      </p:to>
                                    </p:set>
                                    <p:anim calcmode="lin" valueType="num">
                                      <p:cBhvr additive="base">
                                        <p:cTn id="44" dur="500" fill="hold"/>
                                        <p:tgtEl>
                                          <p:spTgt spid="90124"/>
                                        </p:tgtEl>
                                        <p:attrNameLst>
                                          <p:attrName>ppt_x</p:attrName>
                                        </p:attrNameLst>
                                      </p:cBhvr>
                                      <p:tavLst>
                                        <p:tav tm="0">
                                          <p:val>
                                            <p:strVal val="#ppt_x"/>
                                          </p:val>
                                        </p:tav>
                                        <p:tav tm="100000">
                                          <p:val>
                                            <p:strVal val="#ppt_x"/>
                                          </p:val>
                                        </p:tav>
                                      </p:tavLst>
                                    </p:anim>
                                    <p:anim calcmode="lin" valueType="num">
                                      <p:cBhvr additive="base">
                                        <p:cTn id="45" dur="500" fill="hold"/>
                                        <p:tgtEl>
                                          <p:spTgt spid="90124"/>
                                        </p:tgtEl>
                                        <p:attrNameLst>
                                          <p:attrName>ppt_y</p:attrName>
                                        </p:attrNameLst>
                                      </p:cBhvr>
                                      <p:tavLst>
                                        <p:tav tm="0">
                                          <p:val>
                                            <p:strVal val="1+#ppt_h/2"/>
                                          </p:val>
                                        </p:tav>
                                        <p:tav tm="100000">
                                          <p:val>
                                            <p:strVal val="#ppt_y"/>
                                          </p:val>
                                        </p:tav>
                                      </p:tavLst>
                                    </p:anim>
                                  </p:childTnLst>
                                </p:cTn>
                              </p:par>
                            </p:childTnLst>
                          </p:cTn>
                        </p:par>
                        <p:par>
                          <p:cTn id="46" fill="hold">
                            <p:stCondLst>
                              <p:cond delay="5000"/>
                            </p:stCondLst>
                            <p:childTnLst>
                              <p:par>
                                <p:cTn id="47" presetID="2" presetClass="entr" presetSubtype="4" fill="hold" grpId="0" nodeType="afterEffect">
                                  <p:stCondLst>
                                    <p:cond delay="0"/>
                                  </p:stCondLst>
                                  <p:childTnLst>
                                    <p:set>
                                      <p:cBhvr>
                                        <p:cTn id="48" dur="1" fill="hold">
                                          <p:stCondLst>
                                            <p:cond delay="0"/>
                                          </p:stCondLst>
                                        </p:cTn>
                                        <p:tgtEl>
                                          <p:spTgt spid="90125"/>
                                        </p:tgtEl>
                                        <p:attrNameLst>
                                          <p:attrName>style.visibility</p:attrName>
                                        </p:attrNameLst>
                                      </p:cBhvr>
                                      <p:to>
                                        <p:strVal val="visible"/>
                                      </p:to>
                                    </p:set>
                                    <p:anim calcmode="lin" valueType="num">
                                      <p:cBhvr additive="base">
                                        <p:cTn id="49" dur="500" fill="hold"/>
                                        <p:tgtEl>
                                          <p:spTgt spid="90125"/>
                                        </p:tgtEl>
                                        <p:attrNameLst>
                                          <p:attrName>ppt_x</p:attrName>
                                        </p:attrNameLst>
                                      </p:cBhvr>
                                      <p:tavLst>
                                        <p:tav tm="0">
                                          <p:val>
                                            <p:strVal val="#ppt_x"/>
                                          </p:val>
                                        </p:tav>
                                        <p:tav tm="100000">
                                          <p:val>
                                            <p:strVal val="#ppt_x"/>
                                          </p:val>
                                        </p:tav>
                                      </p:tavLst>
                                    </p:anim>
                                    <p:anim calcmode="lin" valueType="num">
                                      <p:cBhvr additive="base">
                                        <p:cTn id="50" dur="500" fill="hold"/>
                                        <p:tgtEl>
                                          <p:spTgt spid="90125"/>
                                        </p:tgtEl>
                                        <p:attrNameLst>
                                          <p:attrName>ppt_y</p:attrName>
                                        </p:attrNameLst>
                                      </p:cBhvr>
                                      <p:tavLst>
                                        <p:tav tm="0">
                                          <p:val>
                                            <p:strVal val="1+#ppt_h/2"/>
                                          </p:val>
                                        </p:tav>
                                        <p:tav tm="100000">
                                          <p:val>
                                            <p:strVal val="#ppt_y"/>
                                          </p:val>
                                        </p:tav>
                                      </p:tavLst>
                                    </p:anim>
                                  </p:childTnLst>
                                </p:cTn>
                              </p:par>
                            </p:childTnLst>
                          </p:cTn>
                        </p:par>
                        <p:par>
                          <p:cTn id="51" fill="hold">
                            <p:stCondLst>
                              <p:cond delay="5500"/>
                            </p:stCondLst>
                            <p:childTnLst>
                              <p:par>
                                <p:cTn id="52" presetID="1" presetClass="entr" presetSubtype="0" fill="hold" grpId="0" nodeType="afterEffect">
                                  <p:stCondLst>
                                    <p:cond delay="0"/>
                                  </p:stCondLst>
                                  <p:childTnLst>
                                    <p:set>
                                      <p:cBhvr>
                                        <p:cTn id="53" dur="1" fill="hold">
                                          <p:stCondLst>
                                            <p:cond delay="499"/>
                                          </p:stCondLst>
                                        </p:cTn>
                                        <p:tgtEl>
                                          <p:spTgt spid="90126"/>
                                        </p:tgtEl>
                                        <p:attrNameLst>
                                          <p:attrName>style.visibility</p:attrName>
                                        </p:attrNameLst>
                                      </p:cBhvr>
                                      <p:to>
                                        <p:strVal val="visible"/>
                                      </p:to>
                                    </p:set>
                                  </p:childTnLst>
                                </p:cTn>
                              </p:par>
                            </p:childTnLst>
                          </p:cTn>
                        </p:par>
                        <p:par>
                          <p:cTn id="54" fill="hold">
                            <p:stCondLst>
                              <p:cond delay="6000"/>
                            </p:stCondLst>
                            <p:childTnLst>
                              <p:par>
                                <p:cTn id="55" presetID="1" presetClass="entr" presetSubtype="0" fill="hold" grpId="0" nodeType="afterEffect">
                                  <p:stCondLst>
                                    <p:cond delay="0"/>
                                  </p:stCondLst>
                                  <p:childTnLst>
                                    <p:set>
                                      <p:cBhvr>
                                        <p:cTn id="56" dur="1" fill="hold">
                                          <p:stCondLst>
                                            <p:cond delay="499"/>
                                          </p:stCondLst>
                                        </p:cTn>
                                        <p:tgtEl>
                                          <p:spTgt spid="901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animBg="1" autoUpdateAnimBg="0"/>
      <p:bldP spid="90116" grpId="0" animBg="1" autoUpdateAnimBg="0"/>
      <p:bldP spid="90117" grpId="0" animBg="1" autoUpdateAnimBg="0"/>
      <p:bldP spid="90118" grpId="0" animBg="1" autoUpdateAnimBg="0"/>
      <p:bldP spid="90119" grpId="0" animBg="1" autoUpdateAnimBg="0"/>
      <p:bldP spid="90120" grpId="0" animBg="1" autoUpdateAnimBg="0"/>
      <p:bldP spid="90121" grpId="0" animBg="1" autoUpdateAnimBg="0"/>
      <p:bldP spid="90122" grpId="0" animBg="1"/>
      <p:bldP spid="90123" grpId="0" animBg="1"/>
      <p:bldP spid="90124" grpId="0" animBg="1"/>
      <p:bldP spid="90125" grpId="0" animBg="1"/>
      <p:bldP spid="90126" grpId="0" animBg="1"/>
      <p:bldP spid="9012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4" name="Text Box 6"/>
          <p:cNvSpPr txBox="1">
            <a:spLocks noChangeArrowheads="1"/>
          </p:cNvSpPr>
          <p:nvPr/>
        </p:nvSpPr>
        <p:spPr bwMode="auto">
          <a:xfrm>
            <a:off x="3505200" y="2743200"/>
            <a:ext cx="1524000" cy="1570038"/>
          </a:xfrm>
          <a:prstGeom prst="rect">
            <a:avLst/>
          </a:prstGeom>
          <a:solidFill>
            <a:srgbClr val="CC99FF"/>
          </a:solidFill>
          <a:ln w="28575">
            <a:solidFill>
              <a:schemeClr val="accent1"/>
            </a:solidFill>
            <a:miter lim="800000"/>
            <a:headEnd/>
            <a:tailEnd/>
          </a:ln>
          <a:effectLst>
            <a:outerShdw dist="35921" dir="2700000" algn="ctr" rotWithShape="0">
              <a:schemeClr val="bg2"/>
            </a:outerShdw>
          </a:effectLst>
        </p:spPr>
        <p:txBody>
          <a:bodyPr>
            <a:spAutoFit/>
          </a:bodyPr>
          <a:lstStyle/>
          <a:p>
            <a:pPr eaLnBrk="1" hangingPunct="1">
              <a:defRPr/>
            </a:pPr>
            <a:r>
              <a:rPr lang="en-US" dirty="0">
                <a:solidFill>
                  <a:srgbClr val="000000"/>
                </a:solidFill>
                <a:latin typeface="Trebuchet MS" pitchFamily="34" charset="0"/>
              </a:rPr>
              <a:t>Community regarding that small family is modernity</a:t>
            </a:r>
            <a:endParaRPr lang="en-US" sz="2400" dirty="0">
              <a:solidFill>
                <a:srgbClr val="000000"/>
              </a:solidFill>
              <a:latin typeface="Times New Roman" pitchFamily="18" charset="0"/>
            </a:endParaRPr>
          </a:p>
        </p:txBody>
      </p:sp>
      <p:sp>
        <p:nvSpPr>
          <p:cNvPr id="94215" name="Text Box 7"/>
          <p:cNvSpPr txBox="1">
            <a:spLocks noChangeArrowheads="1"/>
          </p:cNvSpPr>
          <p:nvPr/>
        </p:nvSpPr>
        <p:spPr bwMode="auto">
          <a:xfrm>
            <a:off x="3589338" y="1674813"/>
            <a:ext cx="1627187" cy="646112"/>
          </a:xfrm>
          <a:prstGeom prst="rect">
            <a:avLst/>
          </a:prstGeom>
          <a:solidFill>
            <a:srgbClr val="FFCC00"/>
          </a:solidFill>
          <a:ln w="28575">
            <a:solidFill>
              <a:srgbClr val="FF6600"/>
            </a:solidFill>
            <a:miter lim="800000"/>
            <a:headEnd/>
            <a:tailEnd/>
          </a:ln>
          <a:effectLst>
            <a:outerShdw dist="35921" dir="2700000" algn="ctr" rotWithShape="0">
              <a:schemeClr val="bg2"/>
            </a:outerShdw>
          </a:effectLst>
        </p:spPr>
        <p:txBody>
          <a:bodyPr wrap="none">
            <a:spAutoFit/>
          </a:bodyPr>
          <a:lstStyle/>
          <a:p>
            <a:pPr eaLnBrk="1" hangingPunct="1">
              <a:defRPr/>
            </a:pPr>
            <a:r>
              <a:rPr lang="en-US" dirty="0">
                <a:solidFill>
                  <a:srgbClr val="000000"/>
                </a:solidFill>
                <a:latin typeface="Trebuchet MS" pitchFamily="34" charset="0"/>
              </a:rPr>
              <a:t>Agree toward</a:t>
            </a:r>
          </a:p>
          <a:p>
            <a:pPr eaLnBrk="1" hangingPunct="1">
              <a:defRPr/>
            </a:pPr>
            <a:r>
              <a:rPr lang="en-US" dirty="0">
                <a:solidFill>
                  <a:srgbClr val="000000"/>
                </a:solidFill>
                <a:latin typeface="Trebuchet MS" pitchFamily="34" charset="0"/>
              </a:rPr>
              <a:t>contraception</a:t>
            </a:r>
            <a:endParaRPr lang="en-US" dirty="0">
              <a:solidFill>
                <a:srgbClr val="000000"/>
              </a:solidFill>
              <a:latin typeface="Trebuchet MS" pitchFamily="34" charset="0"/>
            </a:endParaRPr>
          </a:p>
        </p:txBody>
      </p:sp>
      <p:sp>
        <p:nvSpPr>
          <p:cNvPr id="94216" name="Text Box 8"/>
          <p:cNvSpPr txBox="1">
            <a:spLocks noChangeArrowheads="1"/>
          </p:cNvSpPr>
          <p:nvPr/>
        </p:nvSpPr>
        <p:spPr bwMode="auto">
          <a:xfrm>
            <a:off x="3581400" y="4570413"/>
            <a:ext cx="1700213" cy="1477962"/>
          </a:xfrm>
          <a:prstGeom prst="rect">
            <a:avLst/>
          </a:prstGeom>
          <a:solidFill>
            <a:srgbClr val="FFCCFF">
              <a:alpha val="50000"/>
            </a:srgbClr>
          </a:solidFill>
          <a:ln w="28575">
            <a:solidFill>
              <a:schemeClr val="hlink"/>
            </a:solidFill>
            <a:miter lim="800000"/>
            <a:headEnd/>
            <a:tailEnd/>
          </a:ln>
          <a:effectLst>
            <a:outerShdw dist="35921" dir="2700000" algn="ctr" rotWithShape="0">
              <a:schemeClr val="bg2"/>
            </a:outerShdw>
          </a:effectLst>
        </p:spPr>
        <p:txBody>
          <a:bodyPr>
            <a:spAutoFit/>
          </a:bodyPr>
          <a:lstStyle/>
          <a:p>
            <a:pPr eaLnBrk="1" hangingPunct="1">
              <a:defRPr/>
            </a:pPr>
            <a:r>
              <a:rPr lang="en-US" dirty="0">
                <a:solidFill>
                  <a:srgbClr val="000000"/>
                </a:solidFill>
                <a:latin typeface="Trebuchet MS" pitchFamily="34" charset="0"/>
              </a:rPr>
              <a:t>Subjective </a:t>
            </a:r>
            <a:r>
              <a:rPr lang="en-US" dirty="0">
                <a:solidFill>
                  <a:srgbClr val="000000"/>
                </a:solidFill>
                <a:latin typeface="Trebuchet MS" pitchFamily="34" charset="0"/>
              </a:rPr>
              <a:t>Norm:</a:t>
            </a:r>
          </a:p>
          <a:p>
            <a:pPr eaLnBrk="1" hangingPunct="1">
              <a:defRPr/>
            </a:pPr>
            <a:r>
              <a:rPr lang="en-US" dirty="0">
                <a:solidFill>
                  <a:srgbClr val="000000"/>
                </a:solidFill>
                <a:latin typeface="Trebuchet MS" pitchFamily="34" charset="0"/>
              </a:rPr>
              <a:t>Contraception is woman responsibility</a:t>
            </a:r>
            <a:endParaRPr lang="en-US" dirty="0">
              <a:solidFill>
                <a:srgbClr val="000000"/>
              </a:solidFill>
              <a:latin typeface="Trebuchet MS" pitchFamily="34" charset="0"/>
            </a:endParaRPr>
          </a:p>
        </p:txBody>
      </p:sp>
      <p:sp>
        <p:nvSpPr>
          <p:cNvPr id="94217" name="Text Box 9"/>
          <p:cNvSpPr txBox="1">
            <a:spLocks noChangeArrowheads="1"/>
          </p:cNvSpPr>
          <p:nvPr/>
        </p:nvSpPr>
        <p:spPr bwMode="auto">
          <a:xfrm>
            <a:off x="230188" y="1125538"/>
            <a:ext cx="2665412" cy="2062162"/>
          </a:xfrm>
          <a:prstGeom prst="rect">
            <a:avLst/>
          </a:prstGeom>
          <a:solidFill>
            <a:srgbClr val="CCFFCC"/>
          </a:solidFill>
          <a:ln w="28575">
            <a:solidFill>
              <a:srgbClr val="FF0000"/>
            </a:solidFill>
            <a:miter lim="800000"/>
            <a:headEnd/>
            <a:tailEnd/>
          </a:ln>
          <a:effectLst>
            <a:outerShdw dist="35921" dir="2700000" algn="ctr" rotWithShape="0">
              <a:schemeClr val="bg2"/>
            </a:outerShdw>
          </a:effectLst>
        </p:spPr>
        <p:txBody>
          <a:bodyPr>
            <a:spAutoFit/>
          </a:bodyPr>
          <a:lstStyle/>
          <a:p>
            <a:pPr marL="173038" indent="-173038" eaLnBrk="1" hangingPunct="1">
              <a:defRPr/>
            </a:pPr>
            <a:r>
              <a:rPr lang="en-US" sz="1600" dirty="0">
                <a:solidFill>
                  <a:srgbClr val="000000"/>
                </a:solidFill>
                <a:latin typeface="Trebuchet MS" pitchFamily="34" charset="0"/>
              </a:rPr>
              <a:t>belief:</a:t>
            </a:r>
            <a:endParaRPr lang="en-US" sz="1600" dirty="0">
              <a:solidFill>
                <a:srgbClr val="000000"/>
              </a:solidFill>
              <a:latin typeface="Trebuchet MS" pitchFamily="34" charset="0"/>
            </a:endParaRPr>
          </a:p>
          <a:p>
            <a:pPr marL="173038" indent="-173038" eaLnBrk="1" hangingPunct="1">
              <a:buFontTx/>
              <a:buChar char="•"/>
              <a:defRPr/>
            </a:pPr>
            <a:r>
              <a:rPr lang="en-US" sz="1600" dirty="0">
                <a:solidFill>
                  <a:srgbClr val="000000"/>
                </a:solidFill>
                <a:latin typeface="Trebuchet MS" pitchFamily="34" charset="0"/>
              </a:rPr>
              <a:t>With family planning, family welfare is guaranteed (+++++)</a:t>
            </a:r>
            <a:endParaRPr lang="en-US" sz="1600" dirty="0">
              <a:solidFill>
                <a:srgbClr val="000000"/>
              </a:solidFill>
              <a:latin typeface="Trebuchet MS" pitchFamily="34" charset="0"/>
            </a:endParaRPr>
          </a:p>
          <a:p>
            <a:pPr marL="173038" indent="-173038" eaLnBrk="1" hangingPunct="1">
              <a:buFontTx/>
              <a:buChar char="•"/>
              <a:defRPr/>
            </a:pPr>
            <a:r>
              <a:rPr lang="en-US" sz="1600" dirty="0">
                <a:solidFill>
                  <a:srgbClr val="000000"/>
                </a:solidFill>
                <a:latin typeface="Trebuchet MS" pitchFamily="34" charset="0"/>
              </a:rPr>
              <a:t>Contraception will make obesity </a:t>
            </a:r>
            <a:r>
              <a:rPr lang="en-US" sz="1600" dirty="0">
                <a:solidFill>
                  <a:srgbClr val="000000"/>
                </a:solidFill>
                <a:latin typeface="Trebuchet MS" pitchFamily="34" charset="0"/>
              </a:rPr>
              <a:t>(-)</a:t>
            </a:r>
            <a:endParaRPr lang="en-US" sz="1600" dirty="0">
              <a:solidFill>
                <a:srgbClr val="000000"/>
              </a:solidFill>
              <a:latin typeface="Trebuchet MS" pitchFamily="34" charset="0"/>
              <a:sym typeface="Wingdings" pitchFamily="2" charset="2"/>
            </a:endParaRPr>
          </a:p>
          <a:p>
            <a:pPr marL="173038" indent="-173038" eaLnBrk="1" hangingPunct="1">
              <a:buFontTx/>
              <a:buChar char="•"/>
              <a:defRPr/>
            </a:pPr>
            <a:r>
              <a:rPr lang="en-US" sz="1600" dirty="0">
                <a:solidFill>
                  <a:srgbClr val="000000"/>
                </a:solidFill>
                <a:latin typeface="Trebuchet MS" pitchFamily="34" charset="0"/>
              </a:rPr>
              <a:t>Contraception is uncomforted (-)</a:t>
            </a:r>
            <a:endParaRPr lang="en-US" sz="1600" dirty="0">
              <a:solidFill>
                <a:srgbClr val="000000"/>
              </a:solidFill>
              <a:latin typeface="Trebuchet MS" pitchFamily="34" charset="0"/>
            </a:endParaRPr>
          </a:p>
        </p:txBody>
      </p:sp>
      <p:sp>
        <p:nvSpPr>
          <p:cNvPr id="94218" name="Text Box 10"/>
          <p:cNvSpPr txBox="1">
            <a:spLocks noChangeArrowheads="1"/>
          </p:cNvSpPr>
          <p:nvPr/>
        </p:nvSpPr>
        <p:spPr bwMode="auto">
          <a:xfrm>
            <a:off x="0" y="4953000"/>
            <a:ext cx="2555875" cy="954088"/>
          </a:xfrm>
          <a:prstGeom prst="rect">
            <a:avLst/>
          </a:prstGeom>
          <a:solidFill>
            <a:srgbClr val="FF9900"/>
          </a:solidFill>
          <a:ln w="28575">
            <a:solidFill>
              <a:srgbClr val="FF00FF"/>
            </a:solidFill>
            <a:miter lim="800000"/>
            <a:headEnd/>
            <a:tailEnd/>
          </a:ln>
          <a:effectLst>
            <a:outerShdw dist="35921" dir="2700000" algn="ctr" rotWithShape="0">
              <a:schemeClr val="bg2"/>
            </a:outerShdw>
          </a:effectLst>
        </p:spPr>
        <p:txBody>
          <a:bodyPr>
            <a:spAutoFit/>
          </a:bodyPr>
          <a:lstStyle/>
          <a:p>
            <a:pPr marL="173038" indent="-173038" eaLnBrk="1" hangingPunct="1">
              <a:defRPr/>
            </a:pPr>
            <a:r>
              <a:rPr lang="en-US" sz="1400" b="1" dirty="0">
                <a:solidFill>
                  <a:srgbClr val="000000"/>
                </a:solidFill>
                <a:latin typeface="Trebuchet MS" pitchFamily="34" charset="0"/>
              </a:rPr>
              <a:t>Belief :</a:t>
            </a:r>
            <a:endParaRPr lang="en-US" sz="1400" b="1" dirty="0">
              <a:solidFill>
                <a:srgbClr val="000000"/>
              </a:solidFill>
              <a:latin typeface="Trebuchet MS" pitchFamily="34" charset="0"/>
            </a:endParaRPr>
          </a:p>
          <a:p>
            <a:pPr marL="173038" indent="-173038" eaLnBrk="1" hangingPunct="1">
              <a:buFontTx/>
              <a:buChar char="•"/>
              <a:defRPr/>
            </a:pPr>
            <a:r>
              <a:rPr lang="en-US" sz="1400" b="1" dirty="0">
                <a:solidFill>
                  <a:srgbClr val="000000"/>
                </a:solidFill>
                <a:latin typeface="Trebuchet MS" pitchFamily="34" charset="0"/>
              </a:rPr>
              <a:t>Husband’s attitude that contraception is woman responsibility</a:t>
            </a:r>
            <a:endParaRPr lang="en-US" sz="1400" b="1" dirty="0">
              <a:solidFill>
                <a:srgbClr val="000000"/>
              </a:solidFill>
              <a:latin typeface="Trebuchet MS" pitchFamily="34" charset="0"/>
            </a:endParaRPr>
          </a:p>
        </p:txBody>
      </p:sp>
      <p:sp>
        <p:nvSpPr>
          <p:cNvPr id="94219" name="AutoShape 11"/>
          <p:cNvSpPr>
            <a:spLocks noChangeArrowheads="1"/>
          </p:cNvSpPr>
          <p:nvPr/>
        </p:nvSpPr>
        <p:spPr bwMode="auto">
          <a:xfrm>
            <a:off x="2590800" y="5181600"/>
            <a:ext cx="914400" cy="152400"/>
          </a:xfrm>
          <a:prstGeom prst="rightArrow">
            <a:avLst>
              <a:gd name="adj1" fmla="val 50000"/>
              <a:gd name="adj2" fmla="val 150000"/>
            </a:avLst>
          </a:prstGeom>
          <a:solidFill>
            <a:schemeClr val="accent1"/>
          </a:solidFill>
          <a:ln w="9525">
            <a:solidFill>
              <a:schemeClr val="tx1"/>
            </a:solidFill>
            <a:miter lim="800000"/>
            <a:headEnd/>
            <a:tailEnd/>
          </a:ln>
        </p:spPr>
        <p:txBody>
          <a:bodyPr wrap="none" anchor="ctr"/>
          <a:lstStyle/>
          <a:p>
            <a:endParaRPr lang="id-ID"/>
          </a:p>
        </p:txBody>
      </p:sp>
      <p:sp>
        <p:nvSpPr>
          <p:cNvPr id="94220" name="AutoShape 12"/>
          <p:cNvSpPr>
            <a:spLocks noChangeArrowheads="1"/>
          </p:cNvSpPr>
          <p:nvPr/>
        </p:nvSpPr>
        <p:spPr bwMode="auto">
          <a:xfrm flipV="1">
            <a:off x="5029200" y="3352800"/>
            <a:ext cx="762000" cy="152400"/>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p>
            <a:endParaRPr lang="id-ID"/>
          </a:p>
        </p:txBody>
      </p:sp>
      <p:sp>
        <p:nvSpPr>
          <p:cNvPr id="94221" name="AutoShape 13"/>
          <p:cNvSpPr>
            <a:spLocks noChangeArrowheads="1"/>
          </p:cNvSpPr>
          <p:nvPr/>
        </p:nvSpPr>
        <p:spPr bwMode="auto">
          <a:xfrm>
            <a:off x="2911475" y="2057400"/>
            <a:ext cx="644525" cy="147638"/>
          </a:xfrm>
          <a:prstGeom prst="rightArrow">
            <a:avLst>
              <a:gd name="adj1" fmla="val 50000"/>
              <a:gd name="adj2" fmla="val 109139"/>
            </a:avLst>
          </a:prstGeom>
          <a:solidFill>
            <a:schemeClr val="accent1"/>
          </a:solidFill>
          <a:ln w="9525">
            <a:solidFill>
              <a:schemeClr val="tx1"/>
            </a:solidFill>
            <a:miter lim="800000"/>
            <a:headEnd/>
            <a:tailEnd/>
          </a:ln>
        </p:spPr>
        <p:txBody>
          <a:bodyPr wrap="none" anchor="ctr"/>
          <a:lstStyle/>
          <a:p>
            <a:endParaRPr lang="id-ID"/>
          </a:p>
        </p:txBody>
      </p:sp>
      <p:sp>
        <p:nvSpPr>
          <p:cNvPr id="94222" name="AutoShape 14"/>
          <p:cNvSpPr>
            <a:spLocks noChangeArrowheads="1"/>
          </p:cNvSpPr>
          <p:nvPr/>
        </p:nvSpPr>
        <p:spPr bwMode="auto">
          <a:xfrm>
            <a:off x="7397750" y="3352800"/>
            <a:ext cx="527050" cy="147638"/>
          </a:xfrm>
          <a:prstGeom prst="rightArrow">
            <a:avLst>
              <a:gd name="adj1" fmla="val 50000"/>
              <a:gd name="adj2" fmla="val 89247"/>
            </a:avLst>
          </a:prstGeom>
          <a:solidFill>
            <a:schemeClr val="accent1"/>
          </a:solidFill>
          <a:ln w="9525">
            <a:solidFill>
              <a:schemeClr val="tx1"/>
            </a:solidFill>
            <a:miter lim="800000"/>
            <a:headEnd/>
            <a:tailEnd/>
          </a:ln>
        </p:spPr>
        <p:txBody>
          <a:bodyPr wrap="none" anchor="ctr"/>
          <a:lstStyle/>
          <a:p>
            <a:endParaRPr lang="id-ID"/>
          </a:p>
        </p:txBody>
      </p:sp>
      <p:sp>
        <p:nvSpPr>
          <p:cNvPr id="94223" name="Line 15"/>
          <p:cNvSpPr>
            <a:spLocks noChangeShapeType="1"/>
          </p:cNvSpPr>
          <p:nvPr/>
        </p:nvSpPr>
        <p:spPr bwMode="auto">
          <a:xfrm flipV="1">
            <a:off x="5292725" y="4005263"/>
            <a:ext cx="503238" cy="647700"/>
          </a:xfrm>
          <a:prstGeom prst="line">
            <a:avLst/>
          </a:prstGeom>
          <a:noFill/>
          <a:ln w="57150">
            <a:solidFill>
              <a:schemeClr val="tx1"/>
            </a:solidFill>
            <a:round/>
            <a:headEnd/>
            <a:tailEnd type="triangle" w="med" len="med"/>
          </a:ln>
        </p:spPr>
        <p:txBody>
          <a:bodyPr/>
          <a:lstStyle/>
          <a:p>
            <a:endParaRPr lang="en-US"/>
          </a:p>
        </p:txBody>
      </p:sp>
      <p:sp>
        <p:nvSpPr>
          <p:cNvPr id="94224" name="Line 16"/>
          <p:cNvSpPr>
            <a:spLocks noChangeShapeType="1"/>
          </p:cNvSpPr>
          <p:nvPr/>
        </p:nvSpPr>
        <p:spPr bwMode="auto">
          <a:xfrm>
            <a:off x="5029200" y="2362200"/>
            <a:ext cx="803275" cy="550863"/>
          </a:xfrm>
          <a:prstGeom prst="line">
            <a:avLst/>
          </a:prstGeom>
          <a:noFill/>
          <a:ln w="57150">
            <a:solidFill>
              <a:schemeClr val="tx1"/>
            </a:solidFill>
            <a:round/>
            <a:headEnd/>
            <a:tailEnd type="triangle" w="med" len="med"/>
          </a:ln>
        </p:spPr>
        <p:txBody>
          <a:bodyPr/>
          <a:lstStyle/>
          <a:p>
            <a:endParaRPr lang="en-US"/>
          </a:p>
        </p:txBody>
      </p:sp>
      <p:sp>
        <p:nvSpPr>
          <p:cNvPr id="22541" name="Text Box 17"/>
          <p:cNvSpPr txBox="1">
            <a:spLocks noChangeArrowheads="1"/>
          </p:cNvSpPr>
          <p:nvPr/>
        </p:nvSpPr>
        <p:spPr bwMode="auto">
          <a:xfrm>
            <a:off x="7969250" y="3168650"/>
            <a:ext cx="1058863" cy="923925"/>
          </a:xfrm>
          <a:prstGeom prst="rect">
            <a:avLst/>
          </a:prstGeom>
          <a:solidFill>
            <a:schemeClr val="accent1"/>
          </a:solidFill>
          <a:ln w="9525">
            <a:noFill/>
            <a:miter lim="800000"/>
            <a:headEnd/>
            <a:tailEnd/>
          </a:ln>
        </p:spPr>
        <p:txBody>
          <a:bodyPr wrap="none">
            <a:spAutoFit/>
          </a:bodyPr>
          <a:lstStyle/>
          <a:p>
            <a:r>
              <a:rPr lang="en-US"/>
              <a:t>Used </a:t>
            </a:r>
          </a:p>
          <a:p>
            <a:r>
              <a:rPr lang="en-US"/>
              <a:t>Contra-</a:t>
            </a:r>
          </a:p>
          <a:p>
            <a:r>
              <a:rPr lang="en-US"/>
              <a:t>ception</a:t>
            </a:r>
          </a:p>
        </p:txBody>
      </p:sp>
      <p:sp>
        <p:nvSpPr>
          <p:cNvPr id="22542" name="Text Box 19"/>
          <p:cNvSpPr txBox="1">
            <a:spLocks noChangeArrowheads="1"/>
          </p:cNvSpPr>
          <p:nvPr/>
        </p:nvSpPr>
        <p:spPr bwMode="auto">
          <a:xfrm>
            <a:off x="5788025" y="3163888"/>
            <a:ext cx="1755775" cy="646112"/>
          </a:xfrm>
          <a:prstGeom prst="rect">
            <a:avLst/>
          </a:prstGeom>
          <a:solidFill>
            <a:schemeClr val="hlink"/>
          </a:solidFill>
          <a:ln w="9525">
            <a:noFill/>
            <a:miter lim="800000"/>
            <a:headEnd/>
            <a:tailEnd/>
          </a:ln>
        </p:spPr>
        <p:txBody>
          <a:bodyPr wrap="none">
            <a:spAutoFit/>
          </a:bodyPr>
          <a:lstStyle/>
          <a:p>
            <a:r>
              <a:rPr lang="en-US"/>
              <a:t>I will use</a:t>
            </a:r>
          </a:p>
          <a:p>
            <a:r>
              <a:rPr lang="en-US"/>
              <a:t>contraception</a:t>
            </a:r>
          </a:p>
        </p:txBody>
      </p:sp>
      <p:sp>
        <p:nvSpPr>
          <p:cNvPr id="15" name="Text Box 2"/>
          <p:cNvSpPr txBox="1">
            <a:spLocks noChangeArrowheads="1"/>
          </p:cNvSpPr>
          <p:nvPr/>
        </p:nvSpPr>
        <p:spPr bwMode="auto">
          <a:xfrm>
            <a:off x="0" y="228600"/>
            <a:ext cx="8986838" cy="461963"/>
          </a:xfrm>
          <a:prstGeom prst="rect">
            <a:avLst/>
          </a:prstGeom>
          <a:solidFill>
            <a:schemeClr val="accent6">
              <a:lumMod val="75000"/>
            </a:schemeClr>
          </a:solidFill>
          <a:ln w="38100">
            <a:solidFill>
              <a:srgbClr val="EAEAEA"/>
            </a:solidFill>
            <a:miter lim="800000"/>
            <a:headEnd/>
            <a:tailEnd/>
          </a:ln>
          <a:effectLst>
            <a:outerShdw dist="35921" dir="2700000" algn="ctr" rotWithShape="0">
              <a:schemeClr val="bg2"/>
            </a:outerShdw>
          </a:effectLst>
        </p:spPr>
        <p:txBody>
          <a:bodyPr wrap="square">
            <a:spAutoFit/>
          </a:bodyPr>
          <a:lstStyle/>
          <a:p>
            <a:pPr algn="ctr" eaLnBrk="1" hangingPunct="1">
              <a:defRPr/>
            </a:pPr>
            <a:r>
              <a:rPr lang="en-US" sz="2400" b="1" dirty="0">
                <a:solidFill>
                  <a:schemeClr val="bg1"/>
                </a:solidFill>
                <a:latin typeface="Trebuchet MS" pitchFamily="34" charset="0"/>
              </a:rPr>
              <a:t>APPLIED OF THE </a:t>
            </a:r>
            <a:r>
              <a:rPr lang="en-US" sz="2400" b="1" dirty="0">
                <a:solidFill>
                  <a:schemeClr val="bg1"/>
                </a:solidFill>
                <a:latin typeface="Trebuchet MS" pitchFamily="34" charset="0"/>
              </a:rPr>
              <a:t>THEORY OF REASONED </a:t>
            </a:r>
            <a:r>
              <a:rPr lang="en-US" sz="2400" b="1" dirty="0">
                <a:solidFill>
                  <a:schemeClr val="bg1"/>
                </a:solidFill>
                <a:latin typeface="Trebuchet MS" pitchFamily="34" charset="0"/>
              </a:rPr>
              <a:t>ACTION </a:t>
            </a:r>
            <a:endParaRPr lang="en-US" sz="2400" b="1" dirty="0">
              <a:solidFill>
                <a:schemeClr val="bg1"/>
              </a:solidFill>
              <a:latin typeface="Trebuchet MS" pitchFamily="34" charset="0"/>
            </a:endParaRPr>
          </a:p>
        </p:txBody>
      </p:sp>
      <p:sp>
        <p:nvSpPr>
          <p:cNvPr id="16" name="Slide Number Placeholder 15"/>
          <p:cNvSpPr>
            <a:spLocks noGrp="1"/>
          </p:cNvSpPr>
          <p:nvPr>
            <p:ph type="sldNum" sz="quarter" idx="12"/>
          </p:nvPr>
        </p:nvSpPr>
        <p:spPr/>
        <p:txBody>
          <a:bodyPr/>
          <a:lstStyle/>
          <a:p>
            <a:pPr>
              <a:defRPr/>
            </a:pPr>
            <a:fld id="{469D18FD-CF1D-447D-AEBE-BC161EF0EC3C}" type="slidenum">
              <a:rPr lang="en-US" smtClean="0"/>
              <a:pPr>
                <a:defRPr/>
              </a:pPr>
              <a:t>18</a:t>
            </a:fld>
            <a:endParaRPr lang="en-US"/>
          </a:p>
        </p:txBody>
      </p:sp>
      <p:sp>
        <p:nvSpPr>
          <p:cNvPr id="17" name="Footer Placeholder 16"/>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4214"/>
                                        </p:tgtEl>
                                        <p:attrNameLst>
                                          <p:attrName>style.visibility</p:attrName>
                                        </p:attrNameLst>
                                      </p:cBhvr>
                                      <p:to>
                                        <p:strVal val="visible"/>
                                      </p:to>
                                    </p:set>
                                    <p:anim calcmode="lin" valueType="num">
                                      <p:cBhvr additive="base">
                                        <p:cTn id="7" dur="500" fill="hold"/>
                                        <p:tgtEl>
                                          <p:spTgt spid="94214"/>
                                        </p:tgtEl>
                                        <p:attrNameLst>
                                          <p:attrName>ppt_x</p:attrName>
                                        </p:attrNameLst>
                                      </p:cBhvr>
                                      <p:tavLst>
                                        <p:tav tm="0">
                                          <p:val>
                                            <p:strVal val="#ppt_x"/>
                                          </p:val>
                                        </p:tav>
                                        <p:tav tm="100000">
                                          <p:val>
                                            <p:strVal val="#ppt_x"/>
                                          </p:val>
                                        </p:tav>
                                      </p:tavLst>
                                    </p:anim>
                                    <p:anim calcmode="lin" valueType="num">
                                      <p:cBhvr additive="base">
                                        <p:cTn id="8" dur="500" fill="hold"/>
                                        <p:tgtEl>
                                          <p:spTgt spid="942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94215"/>
                                        </p:tgtEl>
                                        <p:attrNameLst>
                                          <p:attrName>style.visibility</p:attrName>
                                        </p:attrNameLst>
                                      </p:cBhvr>
                                      <p:to>
                                        <p:strVal val="visible"/>
                                      </p:to>
                                    </p:set>
                                    <p:animEffect transition="in" filter="box(in)">
                                      <p:cBhvr>
                                        <p:cTn id="12" dur="500"/>
                                        <p:tgtEl>
                                          <p:spTgt spid="94215"/>
                                        </p:tgtEl>
                                      </p:cBhvr>
                                    </p:animEffect>
                                  </p:childTnLst>
                                  <p:subTnLst>
                                    <p:audio>
                                      <p:cMediaNode>
                                        <p:cTn display="0" masterRel="sameClick">
                                          <p:stCondLst>
                                            <p:cond evt="begin" delay="0">
                                              <p:tn val="10"/>
                                            </p:cond>
                                          </p:stCondLst>
                                          <p:endCondLst>
                                            <p:cond evt="onStopAudio" delay="0">
                                              <p:tgtEl>
                                                <p:sldTgt/>
                                              </p:tgtEl>
                                            </p:cond>
                                          </p:endCondLst>
                                        </p:cTn>
                                        <p:tgtEl>
                                          <p:sndTgt r:embed="rId4" name="chimes.wav" builtIn="1"/>
                                        </p:tgtEl>
                                      </p:cMediaNode>
                                    </p:audio>
                                  </p:subTnLst>
                                </p:cTn>
                              </p:par>
                            </p:childTnLst>
                          </p:cTn>
                        </p:par>
                        <p:par>
                          <p:cTn id="13" fill="hold">
                            <p:stCondLst>
                              <p:cond delay="1000"/>
                            </p:stCondLst>
                            <p:childTnLst>
                              <p:par>
                                <p:cTn id="14" presetID="4" presetClass="entr" presetSubtype="16" fill="hold" grpId="0" nodeType="afterEffect">
                                  <p:stCondLst>
                                    <p:cond delay="0"/>
                                  </p:stCondLst>
                                  <p:childTnLst>
                                    <p:set>
                                      <p:cBhvr>
                                        <p:cTn id="15" dur="1" fill="hold">
                                          <p:stCondLst>
                                            <p:cond delay="0"/>
                                          </p:stCondLst>
                                        </p:cTn>
                                        <p:tgtEl>
                                          <p:spTgt spid="94216"/>
                                        </p:tgtEl>
                                        <p:attrNameLst>
                                          <p:attrName>style.visibility</p:attrName>
                                        </p:attrNameLst>
                                      </p:cBhvr>
                                      <p:to>
                                        <p:strVal val="visible"/>
                                      </p:to>
                                    </p:set>
                                    <p:animEffect transition="in" filter="box(in)">
                                      <p:cBhvr>
                                        <p:cTn id="16" dur="500"/>
                                        <p:tgtEl>
                                          <p:spTgt spid="94216"/>
                                        </p:tgtEl>
                                      </p:cBhvr>
                                    </p:animEffect>
                                  </p:childTnLst>
                                  <p:subTnLst>
                                    <p:audio>
                                      <p:cMediaNode>
                                        <p:cTn display="0" masterRel="sameClick">
                                          <p:stCondLst>
                                            <p:cond evt="begin" delay="0">
                                              <p:tn val="14"/>
                                            </p:cond>
                                          </p:stCondLst>
                                          <p:endCondLst>
                                            <p:cond evt="onStopAudio" delay="0">
                                              <p:tgtEl>
                                                <p:sldTgt/>
                                              </p:tgtEl>
                                            </p:cond>
                                          </p:endCondLst>
                                        </p:cTn>
                                        <p:tgtEl>
                                          <p:sndTgt r:embed="rId4" name="chimes.wav" builtIn="1"/>
                                        </p:tgtEl>
                                      </p:cMediaNode>
                                    </p:audio>
                                  </p:subTnLst>
                                </p:cTn>
                              </p:par>
                            </p:childTnLst>
                          </p:cTn>
                        </p:par>
                        <p:par>
                          <p:cTn id="17" fill="hold">
                            <p:stCondLst>
                              <p:cond delay="1500"/>
                            </p:stCondLst>
                            <p:childTnLst>
                              <p:par>
                                <p:cTn id="18" presetID="4" presetClass="entr" presetSubtype="16" fill="hold" grpId="0" nodeType="afterEffect">
                                  <p:stCondLst>
                                    <p:cond delay="0"/>
                                  </p:stCondLst>
                                  <p:childTnLst>
                                    <p:set>
                                      <p:cBhvr>
                                        <p:cTn id="19" dur="1" fill="hold">
                                          <p:stCondLst>
                                            <p:cond delay="0"/>
                                          </p:stCondLst>
                                        </p:cTn>
                                        <p:tgtEl>
                                          <p:spTgt spid="94217"/>
                                        </p:tgtEl>
                                        <p:attrNameLst>
                                          <p:attrName>style.visibility</p:attrName>
                                        </p:attrNameLst>
                                      </p:cBhvr>
                                      <p:to>
                                        <p:strVal val="visible"/>
                                      </p:to>
                                    </p:set>
                                    <p:animEffect transition="in" filter="box(in)">
                                      <p:cBhvr>
                                        <p:cTn id="20" dur="500"/>
                                        <p:tgtEl>
                                          <p:spTgt spid="94217"/>
                                        </p:tgtEl>
                                      </p:cBhvr>
                                    </p:animEffect>
                                  </p:childTnLst>
                                  <p:subTnLst>
                                    <p:audio>
                                      <p:cMediaNode>
                                        <p:cTn display="0" masterRel="sameClick">
                                          <p:stCondLst>
                                            <p:cond evt="begin" delay="0">
                                              <p:tn val="18"/>
                                            </p:cond>
                                          </p:stCondLst>
                                          <p:endCondLst>
                                            <p:cond evt="onStopAudio" delay="0">
                                              <p:tgtEl>
                                                <p:sldTgt/>
                                              </p:tgtEl>
                                            </p:cond>
                                          </p:endCondLst>
                                        </p:cTn>
                                        <p:tgtEl>
                                          <p:sndTgt r:embed="rId4" name="chimes.wav" builtIn="1"/>
                                        </p:tgtEl>
                                      </p:cMediaNode>
                                    </p:audio>
                                  </p:subTnLst>
                                </p:cTn>
                              </p:par>
                            </p:childTnLst>
                          </p:cTn>
                        </p:par>
                        <p:par>
                          <p:cTn id="21" fill="hold">
                            <p:stCondLst>
                              <p:cond delay="2000"/>
                            </p:stCondLst>
                            <p:childTnLst>
                              <p:par>
                                <p:cTn id="22" presetID="4" presetClass="entr" presetSubtype="16" fill="hold" grpId="0" nodeType="afterEffect">
                                  <p:stCondLst>
                                    <p:cond delay="0"/>
                                  </p:stCondLst>
                                  <p:childTnLst>
                                    <p:set>
                                      <p:cBhvr>
                                        <p:cTn id="23" dur="1" fill="hold">
                                          <p:stCondLst>
                                            <p:cond delay="0"/>
                                          </p:stCondLst>
                                        </p:cTn>
                                        <p:tgtEl>
                                          <p:spTgt spid="94218"/>
                                        </p:tgtEl>
                                        <p:attrNameLst>
                                          <p:attrName>style.visibility</p:attrName>
                                        </p:attrNameLst>
                                      </p:cBhvr>
                                      <p:to>
                                        <p:strVal val="visible"/>
                                      </p:to>
                                    </p:set>
                                    <p:animEffect transition="in" filter="box(in)">
                                      <p:cBhvr>
                                        <p:cTn id="24" dur="500"/>
                                        <p:tgtEl>
                                          <p:spTgt spid="94218"/>
                                        </p:tgtEl>
                                      </p:cBhvr>
                                    </p:animEffect>
                                  </p:childTnLst>
                                  <p:subTnLst>
                                    <p:audio>
                                      <p:cMediaNode>
                                        <p:cTn display="0" masterRel="sameClick">
                                          <p:stCondLst>
                                            <p:cond evt="begin" delay="0">
                                              <p:tn val="22"/>
                                            </p:cond>
                                          </p:stCondLst>
                                          <p:endCondLst>
                                            <p:cond evt="onStopAudio" delay="0">
                                              <p:tgtEl>
                                                <p:sldTgt/>
                                              </p:tgtEl>
                                            </p:cond>
                                          </p:endCondLst>
                                        </p:cTn>
                                        <p:tgtEl>
                                          <p:sndTgt r:embed="rId4" name="chimes.wav" builtIn="1"/>
                                        </p:tgtEl>
                                      </p:cMediaNode>
                                    </p:audio>
                                  </p:subTnLst>
                                </p:cTn>
                              </p:par>
                            </p:childTnLst>
                          </p:cTn>
                        </p:par>
                        <p:par>
                          <p:cTn id="25" fill="hold">
                            <p:stCondLst>
                              <p:cond delay="2500"/>
                            </p:stCondLst>
                            <p:childTnLst>
                              <p:par>
                                <p:cTn id="26" presetID="1" presetClass="entr" presetSubtype="0" fill="hold" grpId="0" nodeType="afterEffect">
                                  <p:stCondLst>
                                    <p:cond delay="0"/>
                                  </p:stCondLst>
                                  <p:childTnLst>
                                    <p:set>
                                      <p:cBhvr>
                                        <p:cTn id="27" dur="1" fill="hold">
                                          <p:stCondLst>
                                            <p:cond delay="499"/>
                                          </p:stCondLst>
                                        </p:cTn>
                                        <p:tgtEl>
                                          <p:spTgt spid="94219"/>
                                        </p:tgtEl>
                                        <p:attrNameLst>
                                          <p:attrName>style.visibility</p:attrName>
                                        </p:attrNameLst>
                                      </p:cBhvr>
                                      <p:to>
                                        <p:strVal val="visible"/>
                                      </p:to>
                                    </p:set>
                                  </p:childTnLst>
                                </p:cTn>
                              </p:par>
                            </p:childTnLst>
                          </p:cTn>
                        </p:par>
                        <p:par>
                          <p:cTn id="28" fill="hold">
                            <p:stCondLst>
                              <p:cond delay="3000"/>
                            </p:stCondLst>
                            <p:childTnLst>
                              <p:par>
                                <p:cTn id="29" presetID="1" presetClass="entr" presetSubtype="0" fill="hold" grpId="0" nodeType="afterEffect">
                                  <p:stCondLst>
                                    <p:cond delay="0"/>
                                  </p:stCondLst>
                                  <p:childTnLst>
                                    <p:set>
                                      <p:cBhvr>
                                        <p:cTn id="30" dur="1" fill="hold">
                                          <p:stCondLst>
                                            <p:cond delay="499"/>
                                          </p:stCondLst>
                                        </p:cTn>
                                        <p:tgtEl>
                                          <p:spTgt spid="94220"/>
                                        </p:tgtEl>
                                        <p:attrNameLst>
                                          <p:attrName>style.visibility</p:attrName>
                                        </p:attrNameLst>
                                      </p:cBhvr>
                                      <p:to>
                                        <p:strVal val="visible"/>
                                      </p:to>
                                    </p:set>
                                  </p:childTnLst>
                                </p:cTn>
                              </p:par>
                            </p:childTnLst>
                          </p:cTn>
                        </p:par>
                        <p:par>
                          <p:cTn id="31" fill="hold">
                            <p:stCondLst>
                              <p:cond delay="3500"/>
                            </p:stCondLst>
                            <p:childTnLst>
                              <p:par>
                                <p:cTn id="32" presetID="2" presetClass="entr" presetSubtype="4" fill="hold" grpId="0" nodeType="afterEffect">
                                  <p:stCondLst>
                                    <p:cond delay="0"/>
                                  </p:stCondLst>
                                  <p:childTnLst>
                                    <p:set>
                                      <p:cBhvr>
                                        <p:cTn id="33" dur="1" fill="hold">
                                          <p:stCondLst>
                                            <p:cond delay="0"/>
                                          </p:stCondLst>
                                        </p:cTn>
                                        <p:tgtEl>
                                          <p:spTgt spid="94221"/>
                                        </p:tgtEl>
                                        <p:attrNameLst>
                                          <p:attrName>style.visibility</p:attrName>
                                        </p:attrNameLst>
                                      </p:cBhvr>
                                      <p:to>
                                        <p:strVal val="visible"/>
                                      </p:to>
                                    </p:set>
                                    <p:anim calcmode="lin" valueType="num">
                                      <p:cBhvr additive="base">
                                        <p:cTn id="34" dur="500" fill="hold"/>
                                        <p:tgtEl>
                                          <p:spTgt spid="94221"/>
                                        </p:tgtEl>
                                        <p:attrNameLst>
                                          <p:attrName>ppt_x</p:attrName>
                                        </p:attrNameLst>
                                      </p:cBhvr>
                                      <p:tavLst>
                                        <p:tav tm="0">
                                          <p:val>
                                            <p:strVal val="#ppt_x"/>
                                          </p:val>
                                        </p:tav>
                                        <p:tav tm="100000">
                                          <p:val>
                                            <p:strVal val="#ppt_x"/>
                                          </p:val>
                                        </p:tav>
                                      </p:tavLst>
                                    </p:anim>
                                    <p:anim calcmode="lin" valueType="num">
                                      <p:cBhvr additive="base">
                                        <p:cTn id="35" dur="500" fill="hold"/>
                                        <p:tgtEl>
                                          <p:spTgt spid="94221"/>
                                        </p:tgtEl>
                                        <p:attrNameLst>
                                          <p:attrName>ppt_y</p:attrName>
                                        </p:attrNameLst>
                                      </p:cBhvr>
                                      <p:tavLst>
                                        <p:tav tm="0">
                                          <p:val>
                                            <p:strVal val="1+#ppt_h/2"/>
                                          </p:val>
                                        </p:tav>
                                        <p:tav tm="100000">
                                          <p:val>
                                            <p:strVal val="#ppt_y"/>
                                          </p:val>
                                        </p:tav>
                                      </p:tavLst>
                                    </p:anim>
                                  </p:childTnLst>
                                </p:cTn>
                              </p:par>
                            </p:childTnLst>
                          </p:cTn>
                        </p:par>
                        <p:par>
                          <p:cTn id="36" fill="hold">
                            <p:stCondLst>
                              <p:cond delay="4000"/>
                            </p:stCondLst>
                            <p:childTnLst>
                              <p:par>
                                <p:cTn id="37" presetID="2" presetClass="entr" presetSubtype="4" fill="hold" grpId="0" nodeType="afterEffect">
                                  <p:stCondLst>
                                    <p:cond delay="0"/>
                                  </p:stCondLst>
                                  <p:childTnLst>
                                    <p:set>
                                      <p:cBhvr>
                                        <p:cTn id="38" dur="1" fill="hold">
                                          <p:stCondLst>
                                            <p:cond delay="0"/>
                                          </p:stCondLst>
                                        </p:cTn>
                                        <p:tgtEl>
                                          <p:spTgt spid="94222"/>
                                        </p:tgtEl>
                                        <p:attrNameLst>
                                          <p:attrName>style.visibility</p:attrName>
                                        </p:attrNameLst>
                                      </p:cBhvr>
                                      <p:to>
                                        <p:strVal val="visible"/>
                                      </p:to>
                                    </p:set>
                                    <p:anim calcmode="lin" valueType="num">
                                      <p:cBhvr additive="base">
                                        <p:cTn id="39" dur="500" fill="hold"/>
                                        <p:tgtEl>
                                          <p:spTgt spid="94222"/>
                                        </p:tgtEl>
                                        <p:attrNameLst>
                                          <p:attrName>ppt_x</p:attrName>
                                        </p:attrNameLst>
                                      </p:cBhvr>
                                      <p:tavLst>
                                        <p:tav tm="0">
                                          <p:val>
                                            <p:strVal val="#ppt_x"/>
                                          </p:val>
                                        </p:tav>
                                        <p:tav tm="100000">
                                          <p:val>
                                            <p:strVal val="#ppt_x"/>
                                          </p:val>
                                        </p:tav>
                                      </p:tavLst>
                                    </p:anim>
                                    <p:anim calcmode="lin" valueType="num">
                                      <p:cBhvr additive="base">
                                        <p:cTn id="40" dur="500" fill="hold"/>
                                        <p:tgtEl>
                                          <p:spTgt spid="94222"/>
                                        </p:tgtEl>
                                        <p:attrNameLst>
                                          <p:attrName>ppt_y</p:attrName>
                                        </p:attrNameLst>
                                      </p:cBhvr>
                                      <p:tavLst>
                                        <p:tav tm="0">
                                          <p:val>
                                            <p:strVal val="1+#ppt_h/2"/>
                                          </p:val>
                                        </p:tav>
                                        <p:tav tm="100000">
                                          <p:val>
                                            <p:strVal val="#ppt_y"/>
                                          </p:val>
                                        </p:tav>
                                      </p:tavLst>
                                    </p:anim>
                                  </p:childTnLst>
                                </p:cTn>
                              </p:par>
                            </p:childTnLst>
                          </p:cTn>
                        </p:par>
                        <p:par>
                          <p:cTn id="41" fill="hold">
                            <p:stCondLst>
                              <p:cond delay="4500"/>
                            </p:stCondLst>
                            <p:childTnLst>
                              <p:par>
                                <p:cTn id="42" presetID="1" presetClass="entr" presetSubtype="0" fill="hold" grpId="0" nodeType="afterEffect">
                                  <p:stCondLst>
                                    <p:cond delay="0"/>
                                  </p:stCondLst>
                                  <p:childTnLst>
                                    <p:set>
                                      <p:cBhvr>
                                        <p:cTn id="43" dur="1" fill="hold">
                                          <p:stCondLst>
                                            <p:cond delay="499"/>
                                          </p:stCondLst>
                                        </p:cTn>
                                        <p:tgtEl>
                                          <p:spTgt spid="94223"/>
                                        </p:tgtEl>
                                        <p:attrNameLst>
                                          <p:attrName>style.visibility</p:attrName>
                                        </p:attrNameLst>
                                      </p:cBhvr>
                                      <p:to>
                                        <p:strVal val="visible"/>
                                      </p:to>
                                    </p:set>
                                  </p:childTnLst>
                                </p:cTn>
                              </p:par>
                            </p:childTnLst>
                          </p:cTn>
                        </p:par>
                        <p:par>
                          <p:cTn id="44" fill="hold">
                            <p:stCondLst>
                              <p:cond delay="5000"/>
                            </p:stCondLst>
                            <p:childTnLst>
                              <p:par>
                                <p:cTn id="45" presetID="1" presetClass="entr" presetSubtype="0" fill="hold" grpId="0" nodeType="afterEffect">
                                  <p:stCondLst>
                                    <p:cond delay="0"/>
                                  </p:stCondLst>
                                  <p:childTnLst>
                                    <p:set>
                                      <p:cBhvr>
                                        <p:cTn id="46" dur="1" fill="hold">
                                          <p:stCondLst>
                                            <p:cond delay="499"/>
                                          </p:stCondLst>
                                        </p:cTn>
                                        <p:tgtEl>
                                          <p:spTgt spid="942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4" grpId="0" animBg="1" autoUpdateAnimBg="0"/>
      <p:bldP spid="94215" grpId="0" animBg="1" autoUpdateAnimBg="0"/>
      <p:bldP spid="94216" grpId="0" animBg="1" autoUpdateAnimBg="0"/>
      <p:bldP spid="94217" grpId="0" animBg="1" autoUpdateAnimBg="0"/>
      <p:bldP spid="94218" grpId="0" animBg="1" autoUpdateAnimBg="0"/>
      <p:bldP spid="94219" grpId="0" animBg="1"/>
      <p:bldP spid="94220" grpId="0" animBg="1"/>
      <p:bldP spid="94221" grpId="0" animBg="1"/>
      <p:bldP spid="94222" grpId="0" animBg="1"/>
      <p:bldP spid="94223" grpId="0" animBg="1"/>
      <p:bldP spid="9422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Text Box 4"/>
          <p:cNvSpPr txBox="1">
            <a:spLocks noChangeArrowheads="1"/>
          </p:cNvSpPr>
          <p:nvPr/>
        </p:nvSpPr>
        <p:spPr bwMode="auto">
          <a:xfrm>
            <a:off x="0" y="2209800"/>
            <a:ext cx="9144000" cy="707886"/>
          </a:xfrm>
          <a:prstGeom prst="rect">
            <a:avLst/>
          </a:prstGeom>
          <a:solidFill>
            <a:srgbClr val="0070C0"/>
          </a:solidFill>
          <a:ln w="9525">
            <a:noFill/>
            <a:miter lim="800000"/>
            <a:headEnd/>
            <a:tailEnd/>
          </a:ln>
        </p:spPr>
        <p:txBody>
          <a:bodyPr wrap="square">
            <a:spAutoFit/>
          </a:bodyPr>
          <a:lstStyle/>
          <a:p>
            <a:pPr algn="ctr" eaLnBrk="1" hangingPunct="1"/>
            <a:r>
              <a:rPr lang="en-US" sz="4000" b="1" dirty="0">
                <a:solidFill>
                  <a:schemeClr val="bg1"/>
                </a:solidFill>
                <a:latin typeface="Arial" pitchFamily="34" charset="0"/>
              </a:rPr>
              <a:t>THEORY OF PLANNED BEHAVIOR</a:t>
            </a:r>
            <a:endParaRPr lang="en-US" b="1" dirty="0">
              <a:solidFill>
                <a:schemeClr val="bg1"/>
              </a:solidFill>
              <a:latin typeface="Arial" pitchFamily="34" charset="0"/>
            </a:endParaRPr>
          </a:p>
        </p:txBody>
      </p:sp>
      <p:sp>
        <p:nvSpPr>
          <p:cNvPr id="4" name="Slide Number Placeholder 3"/>
          <p:cNvSpPr>
            <a:spLocks noGrp="1"/>
          </p:cNvSpPr>
          <p:nvPr>
            <p:ph type="sldNum" sz="quarter" idx="12"/>
          </p:nvPr>
        </p:nvSpPr>
        <p:spPr/>
        <p:txBody>
          <a:bodyPr/>
          <a:lstStyle/>
          <a:p>
            <a:pPr>
              <a:defRPr/>
            </a:pPr>
            <a:fld id="{469D18FD-CF1D-447D-AEBE-BC161EF0EC3C}" type="slidenum">
              <a:rPr lang="en-US" smtClean="0"/>
              <a:pPr>
                <a:defRPr/>
              </a:pPr>
              <a:t>19</a:t>
            </a:fld>
            <a:endParaRPr lang="en-US"/>
          </a:p>
        </p:txBody>
      </p:sp>
      <p:sp>
        <p:nvSpPr>
          <p:cNvPr id="5" name="Footer Placeholder 4"/>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additive="base">
                                        <p:cTn id="7" dur="500" fill="hold"/>
                                        <p:tgtEl>
                                          <p:spTgt spid="64514"/>
                                        </p:tgtEl>
                                        <p:attrNameLst>
                                          <p:attrName>ppt_x</p:attrName>
                                        </p:attrNameLst>
                                      </p:cBhvr>
                                      <p:tavLst>
                                        <p:tav tm="0">
                                          <p:val>
                                            <p:strVal val="#ppt_x"/>
                                          </p:val>
                                        </p:tav>
                                        <p:tav tm="100000">
                                          <p:val>
                                            <p:strVal val="#ppt_x"/>
                                          </p:val>
                                        </p:tav>
                                      </p:tavLst>
                                    </p:anim>
                                    <p:anim calcmode="lin" valueType="num">
                                      <p:cBhvr additive="base">
                                        <p:cTn id="8" dur="500" fill="hold"/>
                                        <p:tgtEl>
                                          <p:spTgt spid="645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274638"/>
            <a:ext cx="9144000" cy="1143000"/>
          </a:xfrm>
          <a:solidFill>
            <a:schemeClr val="accent6">
              <a:lumMod val="75000"/>
            </a:schemeClr>
          </a:solidFill>
        </p:spPr>
        <p:txBody>
          <a:bodyPr>
            <a:normAutofit/>
          </a:bodyPr>
          <a:lstStyle/>
          <a:p>
            <a:pPr eaLnBrk="1" hangingPunct="1"/>
            <a:r>
              <a:rPr lang="en-US" sz="3600" dirty="0" smtClean="0">
                <a:solidFill>
                  <a:schemeClr val="bg1"/>
                </a:solidFill>
                <a:latin typeface="Trebuchet MS" pitchFamily="34" charset="0"/>
              </a:rPr>
              <a:t>INTRODUCTION</a:t>
            </a:r>
            <a:endParaRPr lang="en-US" sz="3600" dirty="0" smtClean="0">
              <a:solidFill>
                <a:schemeClr val="bg1"/>
              </a:solidFill>
              <a:latin typeface="Trebuchet MS" pitchFamily="34" charset="0"/>
            </a:endParaRPr>
          </a:p>
        </p:txBody>
      </p:sp>
      <p:graphicFrame>
        <p:nvGraphicFramePr>
          <p:cNvPr id="4" name="Content Placeholder 3"/>
          <p:cNvGraphicFramePr>
            <a:graphicFrameLocks noGrp="1"/>
          </p:cNvGraphicFramePr>
          <p:nvPr>
            <p:ph idx="1"/>
          </p:nvPr>
        </p:nvGraphicFramePr>
        <p:xfrm>
          <a:off x="228600" y="1676400"/>
          <a:ext cx="86868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pPr>
              <a:defRPr/>
            </a:pPr>
            <a:fld id="{84546D74-6A3D-451C-9EF8-AE62BBEEAD0F}" type="slidenum">
              <a:rPr lang="en-US" smtClean="0"/>
              <a:pPr>
                <a:defRPr/>
              </a:pPr>
              <a:t>2</a:t>
            </a:fld>
            <a:endParaRPr lang="en-US"/>
          </a:p>
        </p:txBody>
      </p:sp>
      <p:sp>
        <p:nvSpPr>
          <p:cNvPr id="6" name="Footer Placeholder 5"/>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301625"/>
            <a:ext cx="9144000" cy="1033463"/>
          </a:xfrm>
          <a:solidFill>
            <a:srgbClr val="0070C0"/>
          </a:solidFill>
        </p:spPr>
        <p:txBody>
          <a:bodyPr>
            <a:normAutofit/>
          </a:bodyPr>
          <a:lstStyle/>
          <a:p>
            <a:pPr eaLnBrk="1" hangingPunct="1">
              <a:defRPr/>
            </a:pPr>
            <a:r>
              <a:rPr lang="en-US" dirty="0" smtClean="0">
                <a:solidFill>
                  <a:schemeClr val="bg1"/>
                </a:solidFill>
                <a:effectLst>
                  <a:outerShdw blurRad="38100" dist="38100" dir="2700000" algn="tl">
                    <a:srgbClr val="000000"/>
                  </a:outerShdw>
                </a:effectLst>
              </a:rPr>
              <a:t>HISTORY…</a:t>
            </a:r>
          </a:p>
        </p:txBody>
      </p:sp>
      <p:sp>
        <p:nvSpPr>
          <p:cNvPr id="66563" name="Rectangle 3"/>
          <p:cNvSpPr>
            <a:spLocks noGrp="1" noChangeArrowheads="1"/>
          </p:cNvSpPr>
          <p:nvPr>
            <p:ph idx="4294967295"/>
          </p:nvPr>
        </p:nvSpPr>
        <p:spPr>
          <a:xfrm>
            <a:off x="0" y="1752600"/>
            <a:ext cx="8001000" cy="4267200"/>
          </a:xfrm>
        </p:spPr>
        <p:txBody>
          <a:bodyPr lIns="182880" tIns="91440"/>
          <a:lstStyle/>
          <a:p>
            <a:pPr marL="265113" indent="-265113" eaLnBrk="1" hangingPunct="1">
              <a:buFontTx/>
              <a:buNone/>
            </a:pPr>
            <a:r>
              <a:rPr lang="en-US" smtClean="0">
                <a:solidFill>
                  <a:schemeClr val="tx2"/>
                </a:solidFill>
              </a:rPr>
              <a:t>	Theory of planned behavior have been proposed by Icek ajzen in 1985 trough him article “From intentions to actions : A theory of planned behavior”. This theory is the development of Theory of Reasoned Action, which proposed by Ajzen dan Fishbein in 1975.</a:t>
            </a:r>
          </a:p>
        </p:txBody>
      </p:sp>
      <p:sp>
        <p:nvSpPr>
          <p:cNvPr id="4" name="Slide Number Placeholder 3"/>
          <p:cNvSpPr>
            <a:spLocks noGrp="1"/>
          </p:cNvSpPr>
          <p:nvPr>
            <p:ph type="sldNum" sz="quarter" idx="12"/>
          </p:nvPr>
        </p:nvSpPr>
        <p:spPr/>
        <p:txBody>
          <a:bodyPr/>
          <a:lstStyle/>
          <a:p>
            <a:pPr>
              <a:defRPr/>
            </a:pPr>
            <a:fld id="{469D18FD-CF1D-447D-AEBE-BC161EF0EC3C}" type="slidenum">
              <a:rPr lang="en-US" smtClean="0"/>
              <a:pPr>
                <a:defRPr/>
              </a:pPr>
              <a:t>20</a:t>
            </a:fld>
            <a:endParaRPr lang="en-US"/>
          </a:p>
        </p:txBody>
      </p:sp>
      <p:sp>
        <p:nvSpPr>
          <p:cNvPr id="5" name="Footer Placeholder 4"/>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6563"/>
                                        </p:tgtEl>
                                        <p:attrNameLst>
                                          <p:attrName>style.visibility</p:attrName>
                                        </p:attrNameLst>
                                      </p:cBhvr>
                                      <p:to>
                                        <p:strVal val="visible"/>
                                      </p:to>
                                    </p:set>
                                    <p:animEffect transition="in" filter="diamond(in)">
                                      <p:cBhvr>
                                        <p:cTn id="12" dur="2000"/>
                                        <p:tgtEl>
                                          <p:spTgt spid="66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nvPr>
        </p:nvGraphicFramePr>
        <p:xfrm>
          <a:off x="533400" y="762000"/>
          <a:ext cx="8183562" cy="5346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4546D74-6A3D-451C-9EF8-AE62BBEEAD0F}" type="slidenum">
              <a:rPr lang="en-US" smtClean="0"/>
              <a:pPr>
                <a:defRPr/>
              </a:pPr>
              <a:t>21</a:t>
            </a:fld>
            <a:endParaRPr lang="en-US"/>
          </a:p>
        </p:txBody>
      </p:sp>
      <p:sp>
        <p:nvSpPr>
          <p:cNvPr id="5" name="Footer Placeholder 4"/>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0" y="609600"/>
            <a:ext cx="9144000" cy="461665"/>
          </a:xfrm>
          <a:prstGeom prst="rect">
            <a:avLst/>
          </a:prstGeom>
          <a:solidFill>
            <a:schemeClr val="folHlink"/>
          </a:solidFill>
          <a:ln w="38100">
            <a:solidFill>
              <a:srgbClr val="EAEAEA"/>
            </a:solidFill>
            <a:miter lim="800000"/>
            <a:headEnd/>
            <a:tailEnd/>
          </a:ln>
          <a:effectLst>
            <a:outerShdw dist="35921" dir="2700000" algn="ctr" rotWithShape="0">
              <a:schemeClr val="bg2"/>
            </a:outerShdw>
          </a:effectLst>
        </p:spPr>
        <p:txBody>
          <a:bodyPr wrap="square">
            <a:spAutoFit/>
          </a:bodyPr>
          <a:lstStyle/>
          <a:p>
            <a:pPr algn="ctr" eaLnBrk="1" hangingPunct="1">
              <a:defRPr/>
            </a:pPr>
            <a:r>
              <a:rPr lang="en-US" sz="2400" b="1" dirty="0">
                <a:solidFill>
                  <a:schemeClr val="bg1"/>
                </a:solidFill>
                <a:latin typeface="+mj-lt"/>
              </a:rPr>
              <a:t>THE THEORY OF PLANNED BEHAVIOUR</a:t>
            </a:r>
          </a:p>
        </p:txBody>
      </p:sp>
      <p:sp>
        <p:nvSpPr>
          <p:cNvPr id="92163" name="Text Box 3"/>
          <p:cNvSpPr txBox="1">
            <a:spLocks noChangeArrowheads="1"/>
          </p:cNvSpPr>
          <p:nvPr/>
        </p:nvSpPr>
        <p:spPr bwMode="auto">
          <a:xfrm>
            <a:off x="7604125" y="3086100"/>
            <a:ext cx="1157625" cy="923330"/>
          </a:xfrm>
          <a:prstGeom prst="rect">
            <a:avLst/>
          </a:prstGeom>
          <a:solidFill>
            <a:srgbClr val="CCFFFF"/>
          </a:solidFill>
          <a:ln w="28575">
            <a:solidFill>
              <a:schemeClr val="accent2"/>
            </a:solidFill>
            <a:miter lim="800000"/>
            <a:headEnd/>
            <a:tailEnd/>
          </a:ln>
          <a:effectLst>
            <a:outerShdw dist="35921" dir="2700000" algn="ctr" rotWithShape="0">
              <a:schemeClr val="bg2"/>
            </a:outerShdw>
          </a:effectLst>
        </p:spPr>
        <p:txBody>
          <a:bodyPr wrap="none">
            <a:spAutoFit/>
          </a:bodyPr>
          <a:lstStyle/>
          <a:p>
            <a:pPr eaLnBrk="1" hangingPunct="1">
              <a:defRPr/>
            </a:pPr>
            <a:endParaRPr lang="en-US">
              <a:latin typeface="+mj-lt"/>
            </a:endParaRPr>
          </a:p>
          <a:p>
            <a:pPr eaLnBrk="1" hangingPunct="1">
              <a:defRPr/>
            </a:pPr>
            <a:r>
              <a:rPr lang="en-US" b="1">
                <a:latin typeface="+mj-lt"/>
              </a:rPr>
              <a:t>Behaviour</a:t>
            </a:r>
          </a:p>
          <a:p>
            <a:pPr eaLnBrk="1" hangingPunct="1">
              <a:defRPr/>
            </a:pPr>
            <a:endParaRPr lang="en-US" b="1">
              <a:latin typeface="+mj-lt"/>
            </a:endParaRPr>
          </a:p>
        </p:txBody>
      </p:sp>
      <p:sp>
        <p:nvSpPr>
          <p:cNvPr id="92164" name="Text Box 4"/>
          <p:cNvSpPr txBox="1">
            <a:spLocks noChangeArrowheads="1"/>
          </p:cNvSpPr>
          <p:nvPr/>
        </p:nvSpPr>
        <p:spPr bwMode="auto">
          <a:xfrm>
            <a:off x="5791200" y="2971800"/>
            <a:ext cx="1157625" cy="1200329"/>
          </a:xfrm>
          <a:prstGeom prst="rect">
            <a:avLst/>
          </a:prstGeom>
          <a:solidFill>
            <a:srgbClr val="FFCC99"/>
          </a:solidFill>
          <a:ln w="28575">
            <a:solidFill>
              <a:schemeClr val="hlink"/>
            </a:solidFill>
            <a:miter lim="800000"/>
            <a:headEnd/>
            <a:tailEnd/>
          </a:ln>
          <a:effectLst>
            <a:outerShdw dist="35921" dir="2700000" algn="ctr" rotWithShape="0">
              <a:schemeClr val="bg2"/>
            </a:outerShdw>
          </a:effectLst>
        </p:spPr>
        <p:txBody>
          <a:bodyPr wrap="none">
            <a:spAutoFit/>
          </a:bodyPr>
          <a:lstStyle/>
          <a:p>
            <a:pPr eaLnBrk="1" hangingPunct="1">
              <a:defRPr/>
            </a:pPr>
            <a:endParaRPr lang="en-US">
              <a:latin typeface="+mj-lt"/>
            </a:endParaRPr>
          </a:p>
          <a:p>
            <a:pPr eaLnBrk="1" hangingPunct="1">
              <a:defRPr/>
            </a:pPr>
            <a:r>
              <a:rPr lang="en-US" b="1">
                <a:latin typeface="+mj-lt"/>
              </a:rPr>
              <a:t>Behaviour</a:t>
            </a:r>
          </a:p>
          <a:p>
            <a:pPr eaLnBrk="1" hangingPunct="1">
              <a:defRPr/>
            </a:pPr>
            <a:r>
              <a:rPr lang="en-US" b="1">
                <a:latin typeface="+mj-lt"/>
              </a:rPr>
              <a:t>Intention</a:t>
            </a:r>
          </a:p>
          <a:p>
            <a:pPr eaLnBrk="1" hangingPunct="1">
              <a:defRPr/>
            </a:pPr>
            <a:endParaRPr lang="en-US" b="1">
              <a:latin typeface="+mj-lt"/>
            </a:endParaRPr>
          </a:p>
        </p:txBody>
      </p:sp>
      <p:sp>
        <p:nvSpPr>
          <p:cNvPr id="92165" name="Text Box 5"/>
          <p:cNvSpPr txBox="1">
            <a:spLocks noChangeArrowheads="1"/>
          </p:cNvSpPr>
          <p:nvPr/>
        </p:nvSpPr>
        <p:spPr bwMode="auto">
          <a:xfrm>
            <a:off x="3200400" y="1676400"/>
            <a:ext cx="1958975" cy="669925"/>
          </a:xfrm>
          <a:prstGeom prst="rect">
            <a:avLst/>
          </a:prstGeom>
          <a:solidFill>
            <a:srgbClr val="FFCC00"/>
          </a:solidFill>
          <a:ln w="28575">
            <a:solidFill>
              <a:srgbClr val="FF6600"/>
            </a:solidFill>
            <a:miter lim="800000"/>
            <a:headEnd/>
            <a:tailEnd/>
          </a:ln>
          <a:effectLst>
            <a:outerShdw dist="35921" dir="2700000" algn="ctr" rotWithShape="0">
              <a:schemeClr val="bg2"/>
            </a:outerShdw>
          </a:effectLst>
        </p:spPr>
        <p:txBody>
          <a:bodyPr wrap="none">
            <a:spAutoFit/>
          </a:bodyPr>
          <a:lstStyle/>
          <a:p>
            <a:pPr eaLnBrk="1" hangingPunct="1">
              <a:defRPr/>
            </a:pPr>
            <a:r>
              <a:rPr lang="en-US" b="1">
                <a:latin typeface="+mj-lt"/>
              </a:rPr>
              <a:t>Attitudes towards</a:t>
            </a:r>
          </a:p>
          <a:p>
            <a:pPr eaLnBrk="1" hangingPunct="1">
              <a:defRPr/>
            </a:pPr>
            <a:r>
              <a:rPr lang="en-US" b="1">
                <a:latin typeface="+mj-lt"/>
              </a:rPr>
              <a:t>The behaviour</a:t>
            </a:r>
          </a:p>
        </p:txBody>
      </p:sp>
      <p:sp>
        <p:nvSpPr>
          <p:cNvPr id="92166" name="Text Box 6"/>
          <p:cNvSpPr txBox="1">
            <a:spLocks noChangeArrowheads="1"/>
          </p:cNvSpPr>
          <p:nvPr/>
        </p:nvSpPr>
        <p:spPr bwMode="auto">
          <a:xfrm>
            <a:off x="3733800" y="3581400"/>
            <a:ext cx="1170000" cy="1200329"/>
          </a:xfrm>
          <a:prstGeom prst="rect">
            <a:avLst/>
          </a:prstGeom>
          <a:solidFill>
            <a:srgbClr val="993366">
              <a:alpha val="50000"/>
            </a:srgbClr>
          </a:solidFill>
          <a:ln w="28575">
            <a:solidFill>
              <a:schemeClr val="hlink"/>
            </a:solidFill>
            <a:miter lim="800000"/>
            <a:headEnd/>
            <a:tailEnd/>
          </a:ln>
          <a:effectLst>
            <a:outerShdw dist="35921" dir="2700000" algn="ctr" rotWithShape="0">
              <a:schemeClr val="bg2"/>
            </a:outerShdw>
          </a:effectLst>
        </p:spPr>
        <p:txBody>
          <a:bodyPr wrap="none">
            <a:spAutoFit/>
          </a:bodyPr>
          <a:lstStyle/>
          <a:p>
            <a:pPr eaLnBrk="1" hangingPunct="1">
              <a:defRPr/>
            </a:pPr>
            <a:endParaRPr lang="en-US">
              <a:latin typeface="+mj-lt"/>
            </a:endParaRPr>
          </a:p>
          <a:p>
            <a:pPr eaLnBrk="1" hangingPunct="1">
              <a:defRPr/>
            </a:pPr>
            <a:r>
              <a:rPr lang="en-US" b="1">
                <a:latin typeface="+mj-lt"/>
              </a:rPr>
              <a:t>Subjective</a:t>
            </a:r>
          </a:p>
          <a:p>
            <a:pPr eaLnBrk="1" hangingPunct="1">
              <a:defRPr/>
            </a:pPr>
            <a:r>
              <a:rPr lang="en-US" b="1">
                <a:latin typeface="+mj-lt"/>
              </a:rPr>
              <a:t>Norms</a:t>
            </a:r>
          </a:p>
          <a:p>
            <a:pPr eaLnBrk="1" hangingPunct="1">
              <a:defRPr/>
            </a:pPr>
            <a:endParaRPr lang="en-US" b="1">
              <a:latin typeface="+mj-lt"/>
            </a:endParaRPr>
          </a:p>
        </p:txBody>
      </p:sp>
      <p:sp>
        <p:nvSpPr>
          <p:cNvPr id="92167" name="Text Box 7"/>
          <p:cNvSpPr txBox="1">
            <a:spLocks noChangeArrowheads="1"/>
          </p:cNvSpPr>
          <p:nvPr/>
        </p:nvSpPr>
        <p:spPr bwMode="auto">
          <a:xfrm>
            <a:off x="457200" y="1524000"/>
            <a:ext cx="1736725" cy="1219200"/>
          </a:xfrm>
          <a:prstGeom prst="rect">
            <a:avLst/>
          </a:prstGeom>
          <a:solidFill>
            <a:srgbClr val="CCFFCC"/>
          </a:solidFill>
          <a:ln w="28575">
            <a:solidFill>
              <a:srgbClr val="FF0000"/>
            </a:solidFill>
            <a:miter lim="800000"/>
            <a:headEnd/>
            <a:tailEnd/>
          </a:ln>
          <a:effectLst>
            <a:outerShdw dist="35921" dir="2700000" algn="ctr" rotWithShape="0">
              <a:schemeClr val="bg2"/>
            </a:outerShdw>
          </a:effectLst>
        </p:spPr>
        <p:txBody>
          <a:bodyPr wrap="none">
            <a:spAutoFit/>
          </a:bodyPr>
          <a:lstStyle/>
          <a:p>
            <a:pPr eaLnBrk="1" hangingPunct="1">
              <a:buFontTx/>
              <a:buChar char="•"/>
              <a:defRPr/>
            </a:pPr>
            <a:r>
              <a:rPr lang="en-US">
                <a:latin typeface="+mj-lt"/>
              </a:rPr>
              <a:t> </a:t>
            </a:r>
            <a:r>
              <a:rPr lang="en-US" b="1">
                <a:latin typeface="+mj-lt"/>
              </a:rPr>
              <a:t>Believe about</a:t>
            </a:r>
          </a:p>
          <a:p>
            <a:pPr eaLnBrk="1" hangingPunct="1">
              <a:defRPr/>
            </a:pPr>
            <a:r>
              <a:rPr lang="en-US" b="1">
                <a:latin typeface="+mj-lt"/>
              </a:rPr>
              <a:t>  outcomes</a:t>
            </a:r>
          </a:p>
          <a:p>
            <a:pPr eaLnBrk="1" hangingPunct="1">
              <a:buFontTx/>
              <a:buChar char="•"/>
              <a:defRPr/>
            </a:pPr>
            <a:r>
              <a:rPr lang="en-US" b="1">
                <a:latin typeface="+mj-lt"/>
              </a:rPr>
              <a:t>Evaluation of</a:t>
            </a:r>
          </a:p>
          <a:p>
            <a:pPr eaLnBrk="1" hangingPunct="1">
              <a:defRPr/>
            </a:pPr>
            <a:r>
              <a:rPr lang="en-US" b="1">
                <a:latin typeface="+mj-lt"/>
              </a:rPr>
              <a:t> these outcomes</a:t>
            </a:r>
          </a:p>
        </p:txBody>
      </p:sp>
      <p:sp>
        <p:nvSpPr>
          <p:cNvPr id="92168" name="Text Box 8"/>
          <p:cNvSpPr txBox="1">
            <a:spLocks noChangeArrowheads="1"/>
          </p:cNvSpPr>
          <p:nvPr/>
        </p:nvSpPr>
        <p:spPr bwMode="auto">
          <a:xfrm>
            <a:off x="381000" y="3048000"/>
            <a:ext cx="2416175" cy="2043113"/>
          </a:xfrm>
          <a:prstGeom prst="rect">
            <a:avLst/>
          </a:prstGeom>
          <a:solidFill>
            <a:srgbClr val="FF9900"/>
          </a:solidFill>
          <a:ln w="28575">
            <a:solidFill>
              <a:srgbClr val="FF00FF"/>
            </a:solidFill>
            <a:miter lim="800000"/>
            <a:headEnd/>
            <a:tailEnd/>
          </a:ln>
          <a:effectLst>
            <a:outerShdw dist="35921" dir="2700000" algn="ctr" rotWithShape="0">
              <a:schemeClr val="bg2"/>
            </a:outerShdw>
          </a:effectLst>
        </p:spPr>
        <p:txBody>
          <a:bodyPr wrap="none">
            <a:spAutoFit/>
          </a:bodyPr>
          <a:lstStyle/>
          <a:p>
            <a:pPr eaLnBrk="1" hangingPunct="1">
              <a:buFontTx/>
              <a:buChar char="•"/>
              <a:defRPr/>
            </a:pPr>
            <a:r>
              <a:rPr lang="en-US" b="1">
                <a:latin typeface="+mj-lt"/>
              </a:rPr>
              <a:t>Believe about </a:t>
            </a:r>
          </a:p>
          <a:p>
            <a:pPr eaLnBrk="1" hangingPunct="1">
              <a:defRPr/>
            </a:pPr>
            <a:r>
              <a:rPr lang="en-US" b="1">
                <a:latin typeface="+mj-lt"/>
              </a:rPr>
              <a:t> important other’s</a:t>
            </a:r>
          </a:p>
          <a:p>
            <a:pPr eaLnBrk="1" hangingPunct="1">
              <a:defRPr/>
            </a:pPr>
            <a:r>
              <a:rPr lang="en-US" b="1">
                <a:latin typeface="+mj-lt"/>
              </a:rPr>
              <a:t>Attitudes to the</a:t>
            </a:r>
          </a:p>
          <a:p>
            <a:pPr eaLnBrk="1" hangingPunct="1">
              <a:defRPr/>
            </a:pPr>
            <a:r>
              <a:rPr lang="en-US" b="1">
                <a:latin typeface="+mj-lt"/>
              </a:rPr>
              <a:t>Behaviour</a:t>
            </a:r>
          </a:p>
          <a:p>
            <a:pPr eaLnBrk="1" hangingPunct="1">
              <a:defRPr/>
            </a:pPr>
            <a:endParaRPr lang="en-US" b="1">
              <a:latin typeface="+mj-lt"/>
            </a:endParaRPr>
          </a:p>
          <a:p>
            <a:pPr eaLnBrk="1" hangingPunct="1">
              <a:buFontTx/>
              <a:buChar char="•"/>
              <a:defRPr/>
            </a:pPr>
            <a:r>
              <a:rPr lang="en-US" b="1">
                <a:latin typeface="+mj-lt"/>
              </a:rPr>
              <a:t>Motivation to comply</a:t>
            </a:r>
          </a:p>
          <a:p>
            <a:pPr eaLnBrk="1" hangingPunct="1">
              <a:defRPr/>
            </a:pPr>
            <a:r>
              <a:rPr lang="en-US" b="1">
                <a:latin typeface="+mj-lt"/>
              </a:rPr>
              <a:t> with important others</a:t>
            </a:r>
          </a:p>
        </p:txBody>
      </p:sp>
      <p:sp>
        <p:nvSpPr>
          <p:cNvPr id="92169" name="AutoShape 9"/>
          <p:cNvSpPr>
            <a:spLocks noChangeArrowheads="1"/>
          </p:cNvSpPr>
          <p:nvPr/>
        </p:nvSpPr>
        <p:spPr bwMode="auto">
          <a:xfrm>
            <a:off x="2819400" y="4343400"/>
            <a:ext cx="914400" cy="152400"/>
          </a:xfrm>
          <a:prstGeom prst="rightArrow">
            <a:avLst>
              <a:gd name="adj1" fmla="val 50000"/>
              <a:gd name="adj2" fmla="val 150000"/>
            </a:avLst>
          </a:prstGeom>
          <a:solidFill>
            <a:schemeClr val="accent1"/>
          </a:solidFill>
          <a:ln w="9525">
            <a:solidFill>
              <a:schemeClr val="tx1"/>
            </a:solidFill>
            <a:miter lim="800000"/>
            <a:headEnd/>
            <a:tailEnd/>
          </a:ln>
        </p:spPr>
        <p:txBody>
          <a:bodyPr wrap="none" anchor="ctr"/>
          <a:lstStyle/>
          <a:p>
            <a:endParaRPr lang="id-ID"/>
          </a:p>
        </p:txBody>
      </p:sp>
      <p:sp>
        <p:nvSpPr>
          <p:cNvPr id="92170" name="AutoShape 10"/>
          <p:cNvSpPr>
            <a:spLocks noChangeArrowheads="1"/>
          </p:cNvSpPr>
          <p:nvPr/>
        </p:nvSpPr>
        <p:spPr bwMode="auto">
          <a:xfrm>
            <a:off x="2209800" y="2057400"/>
            <a:ext cx="990600" cy="152400"/>
          </a:xfrm>
          <a:prstGeom prst="rightArrow">
            <a:avLst>
              <a:gd name="adj1" fmla="val 50000"/>
              <a:gd name="adj2" fmla="val 162500"/>
            </a:avLst>
          </a:prstGeom>
          <a:solidFill>
            <a:schemeClr val="accent1"/>
          </a:solidFill>
          <a:ln w="9525">
            <a:solidFill>
              <a:schemeClr val="tx1"/>
            </a:solidFill>
            <a:miter lim="800000"/>
            <a:headEnd/>
            <a:tailEnd/>
          </a:ln>
        </p:spPr>
        <p:txBody>
          <a:bodyPr wrap="none" anchor="ctr"/>
          <a:lstStyle/>
          <a:p>
            <a:endParaRPr lang="id-ID"/>
          </a:p>
        </p:txBody>
      </p:sp>
      <p:sp>
        <p:nvSpPr>
          <p:cNvPr id="92171" name="AutoShape 11"/>
          <p:cNvSpPr>
            <a:spLocks noChangeArrowheads="1"/>
          </p:cNvSpPr>
          <p:nvPr/>
        </p:nvSpPr>
        <p:spPr bwMode="auto">
          <a:xfrm>
            <a:off x="7010400" y="3352800"/>
            <a:ext cx="609600" cy="152400"/>
          </a:xfrm>
          <a:prstGeom prst="righ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id-ID"/>
          </a:p>
        </p:txBody>
      </p:sp>
      <p:sp>
        <p:nvSpPr>
          <p:cNvPr id="92172" name="Line 12"/>
          <p:cNvSpPr>
            <a:spLocks noChangeShapeType="1"/>
          </p:cNvSpPr>
          <p:nvPr/>
        </p:nvSpPr>
        <p:spPr bwMode="auto">
          <a:xfrm flipV="1">
            <a:off x="4953000" y="3886200"/>
            <a:ext cx="838200" cy="533400"/>
          </a:xfrm>
          <a:prstGeom prst="line">
            <a:avLst/>
          </a:prstGeom>
          <a:noFill/>
          <a:ln w="57150">
            <a:solidFill>
              <a:schemeClr val="tx1"/>
            </a:solidFill>
            <a:round/>
            <a:headEnd/>
            <a:tailEnd type="triangle" w="med" len="med"/>
          </a:ln>
        </p:spPr>
        <p:txBody>
          <a:bodyPr/>
          <a:lstStyle/>
          <a:p>
            <a:endParaRPr lang="en-US"/>
          </a:p>
        </p:txBody>
      </p:sp>
      <p:sp>
        <p:nvSpPr>
          <p:cNvPr id="92173" name="Line 13"/>
          <p:cNvSpPr>
            <a:spLocks noChangeShapeType="1"/>
          </p:cNvSpPr>
          <p:nvPr/>
        </p:nvSpPr>
        <p:spPr bwMode="auto">
          <a:xfrm>
            <a:off x="5105400" y="2133600"/>
            <a:ext cx="990600" cy="838200"/>
          </a:xfrm>
          <a:prstGeom prst="line">
            <a:avLst/>
          </a:prstGeom>
          <a:noFill/>
          <a:ln w="57150">
            <a:solidFill>
              <a:schemeClr val="tx1"/>
            </a:solidFill>
            <a:round/>
            <a:headEnd/>
            <a:tailEnd type="triangle" w="med" len="med"/>
          </a:ln>
        </p:spPr>
        <p:txBody>
          <a:bodyPr/>
          <a:lstStyle/>
          <a:p>
            <a:endParaRPr lang="en-US"/>
          </a:p>
        </p:txBody>
      </p:sp>
      <p:sp>
        <p:nvSpPr>
          <p:cNvPr id="92174" name="Text Box 14"/>
          <p:cNvSpPr txBox="1">
            <a:spLocks noChangeArrowheads="1"/>
          </p:cNvSpPr>
          <p:nvPr/>
        </p:nvSpPr>
        <p:spPr bwMode="auto">
          <a:xfrm>
            <a:off x="457200" y="5562600"/>
            <a:ext cx="2521781" cy="923330"/>
          </a:xfrm>
          <a:prstGeom prst="rect">
            <a:avLst/>
          </a:prstGeom>
          <a:solidFill>
            <a:srgbClr val="99CC00"/>
          </a:solidFill>
          <a:ln w="28575">
            <a:solidFill>
              <a:srgbClr val="800080"/>
            </a:solidFill>
            <a:miter lim="800000"/>
            <a:headEnd/>
            <a:tailEnd/>
          </a:ln>
          <a:effectLst>
            <a:outerShdw dist="35921" dir="2700000" algn="ctr" rotWithShape="0">
              <a:schemeClr val="bg2"/>
            </a:outerShdw>
          </a:effectLst>
        </p:spPr>
        <p:txBody>
          <a:bodyPr wrap="none">
            <a:spAutoFit/>
          </a:bodyPr>
          <a:lstStyle/>
          <a:p>
            <a:pPr eaLnBrk="1" hangingPunct="1">
              <a:buFontTx/>
              <a:buChar char="•"/>
              <a:defRPr/>
            </a:pPr>
            <a:r>
              <a:rPr lang="en-US" b="1">
                <a:latin typeface="+mj-lt"/>
              </a:rPr>
              <a:t>Internal control factors</a:t>
            </a:r>
          </a:p>
          <a:p>
            <a:pPr eaLnBrk="1" hangingPunct="1">
              <a:buFontTx/>
              <a:buChar char="•"/>
              <a:defRPr/>
            </a:pPr>
            <a:endParaRPr lang="en-US" b="1">
              <a:latin typeface="+mj-lt"/>
            </a:endParaRPr>
          </a:p>
          <a:p>
            <a:pPr eaLnBrk="1" hangingPunct="1">
              <a:buFontTx/>
              <a:buChar char="•"/>
              <a:defRPr/>
            </a:pPr>
            <a:r>
              <a:rPr lang="en-US" b="1">
                <a:latin typeface="+mj-lt"/>
              </a:rPr>
              <a:t>External control factors</a:t>
            </a:r>
          </a:p>
        </p:txBody>
      </p:sp>
      <p:sp>
        <p:nvSpPr>
          <p:cNvPr id="92175" name="Text Box 15"/>
          <p:cNvSpPr txBox="1">
            <a:spLocks noChangeArrowheads="1"/>
          </p:cNvSpPr>
          <p:nvPr/>
        </p:nvSpPr>
        <p:spPr bwMode="auto">
          <a:xfrm>
            <a:off x="3641725" y="5524500"/>
            <a:ext cx="1322478" cy="923330"/>
          </a:xfrm>
          <a:prstGeom prst="rect">
            <a:avLst/>
          </a:prstGeom>
          <a:solidFill>
            <a:srgbClr val="C0C0C0"/>
          </a:solidFill>
          <a:ln w="28575">
            <a:solidFill>
              <a:srgbClr val="333333"/>
            </a:solidFill>
            <a:miter lim="800000"/>
            <a:headEnd/>
            <a:tailEnd/>
          </a:ln>
          <a:effectLst>
            <a:outerShdw dist="35921" dir="2700000" algn="ctr" rotWithShape="0">
              <a:schemeClr val="bg2"/>
            </a:outerShdw>
          </a:effectLst>
        </p:spPr>
        <p:txBody>
          <a:bodyPr wrap="none">
            <a:spAutoFit/>
          </a:bodyPr>
          <a:lstStyle/>
          <a:p>
            <a:pPr eaLnBrk="1" hangingPunct="1">
              <a:defRPr/>
            </a:pPr>
            <a:endParaRPr lang="en-US" b="1">
              <a:latin typeface="+mj-lt"/>
            </a:endParaRPr>
          </a:p>
          <a:p>
            <a:pPr eaLnBrk="1" hangingPunct="1">
              <a:defRPr/>
            </a:pPr>
            <a:r>
              <a:rPr lang="en-US" b="1">
                <a:latin typeface="+mj-lt"/>
              </a:rPr>
              <a:t>Behavioural</a:t>
            </a:r>
          </a:p>
          <a:p>
            <a:pPr eaLnBrk="1" hangingPunct="1">
              <a:defRPr/>
            </a:pPr>
            <a:r>
              <a:rPr lang="en-US" b="1">
                <a:latin typeface="+mj-lt"/>
              </a:rPr>
              <a:t>control</a:t>
            </a:r>
          </a:p>
        </p:txBody>
      </p:sp>
      <p:sp>
        <p:nvSpPr>
          <p:cNvPr id="92176" name="Line 16"/>
          <p:cNvSpPr>
            <a:spLocks noChangeShapeType="1"/>
          </p:cNvSpPr>
          <p:nvPr/>
        </p:nvSpPr>
        <p:spPr bwMode="auto">
          <a:xfrm flipV="1">
            <a:off x="5029200" y="4191000"/>
            <a:ext cx="1295400" cy="1752600"/>
          </a:xfrm>
          <a:prstGeom prst="line">
            <a:avLst/>
          </a:prstGeom>
          <a:noFill/>
          <a:ln w="38100">
            <a:solidFill>
              <a:schemeClr val="tx1"/>
            </a:solidFill>
            <a:round/>
            <a:headEnd/>
            <a:tailEnd type="triangle" w="med" len="med"/>
          </a:ln>
        </p:spPr>
        <p:txBody>
          <a:bodyPr/>
          <a:lstStyle/>
          <a:p>
            <a:endParaRPr lang="en-US"/>
          </a:p>
        </p:txBody>
      </p:sp>
      <p:sp>
        <p:nvSpPr>
          <p:cNvPr id="92177" name="Line 17"/>
          <p:cNvSpPr>
            <a:spLocks noChangeShapeType="1"/>
          </p:cNvSpPr>
          <p:nvPr/>
        </p:nvSpPr>
        <p:spPr bwMode="auto">
          <a:xfrm flipV="1">
            <a:off x="5105400" y="3810000"/>
            <a:ext cx="2514600" cy="2133600"/>
          </a:xfrm>
          <a:prstGeom prst="line">
            <a:avLst/>
          </a:prstGeom>
          <a:noFill/>
          <a:ln w="38100">
            <a:solidFill>
              <a:schemeClr val="tx1"/>
            </a:solidFill>
            <a:round/>
            <a:headEnd/>
            <a:tailEnd type="triangle" w="med" len="med"/>
          </a:ln>
        </p:spPr>
        <p:txBody>
          <a:bodyPr/>
          <a:lstStyle/>
          <a:p>
            <a:endParaRPr lang="en-US"/>
          </a:p>
        </p:txBody>
      </p:sp>
      <p:sp>
        <p:nvSpPr>
          <p:cNvPr id="92178" name="AutoShape 18"/>
          <p:cNvSpPr>
            <a:spLocks noChangeArrowheads="1"/>
          </p:cNvSpPr>
          <p:nvPr/>
        </p:nvSpPr>
        <p:spPr bwMode="auto">
          <a:xfrm>
            <a:off x="3124200" y="5867400"/>
            <a:ext cx="533400" cy="228600"/>
          </a:xfrm>
          <a:prstGeom prst="rightArrow">
            <a:avLst>
              <a:gd name="adj1" fmla="val 50000"/>
              <a:gd name="adj2" fmla="val 58333"/>
            </a:avLst>
          </a:prstGeom>
          <a:solidFill>
            <a:schemeClr val="accent1"/>
          </a:solidFill>
          <a:ln w="9525">
            <a:solidFill>
              <a:schemeClr val="tx1"/>
            </a:solidFill>
            <a:miter lim="800000"/>
            <a:headEnd/>
            <a:tailEnd/>
          </a:ln>
        </p:spPr>
        <p:txBody>
          <a:bodyPr wrap="none" anchor="ctr"/>
          <a:lstStyle/>
          <a:p>
            <a:endParaRPr lang="id-ID"/>
          </a:p>
        </p:txBody>
      </p:sp>
      <p:sp>
        <p:nvSpPr>
          <p:cNvPr id="19" name="Slide Number Placeholder 18"/>
          <p:cNvSpPr>
            <a:spLocks noGrp="1"/>
          </p:cNvSpPr>
          <p:nvPr>
            <p:ph type="sldNum" sz="quarter" idx="12"/>
          </p:nvPr>
        </p:nvSpPr>
        <p:spPr/>
        <p:txBody>
          <a:bodyPr/>
          <a:lstStyle/>
          <a:p>
            <a:pPr>
              <a:defRPr/>
            </a:pPr>
            <a:fld id="{469D18FD-CF1D-447D-AEBE-BC161EF0EC3C}" type="slidenum">
              <a:rPr lang="en-US" smtClean="0"/>
              <a:pPr>
                <a:defRPr/>
              </a:pPr>
              <a:t>22</a:t>
            </a:fld>
            <a:endParaRPr lang="en-US"/>
          </a:p>
        </p:txBody>
      </p:sp>
      <p:sp>
        <p:nvSpPr>
          <p:cNvPr id="20" name="Footer Placeholder 19"/>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2163"/>
                                        </p:tgtEl>
                                        <p:attrNameLst>
                                          <p:attrName>style.visibility</p:attrName>
                                        </p:attrNameLst>
                                      </p:cBhvr>
                                      <p:to>
                                        <p:strVal val="visible"/>
                                      </p:to>
                                    </p:set>
                                    <p:anim calcmode="lin" valueType="num">
                                      <p:cBhvr additive="base">
                                        <p:cTn id="7" dur="500" fill="hold"/>
                                        <p:tgtEl>
                                          <p:spTgt spid="92163"/>
                                        </p:tgtEl>
                                        <p:attrNameLst>
                                          <p:attrName>ppt_x</p:attrName>
                                        </p:attrNameLst>
                                      </p:cBhvr>
                                      <p:tavLst>
                                        <p:tav tm="0">
                                          <p:val>
                                            <p:strVal val="#ppt_x"/>
                                          </p:val>
                                        </p:tav>
                                        <p:tav tm="100000">
                                          <p:val>
                                            <p:strVal val="#ppt_x"/>
                                          </p:val>
                                        </p:tav>
                                      </p:tavLst>
                                    </p:anim>
                                    <p:anim calcmode="lin" valueType="num">
                                      <p:cBhvr additive="base">
                                        <p:cTn id="8" dur="500" fill="hold"/>
                                        <p:tgtEl>
                                          <p:spTgt spid="9216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92164"/>
                                        </p:tgtEl>
                                        <p:attrNameLst>
                                          <p:attrName>style.visibility</p:attrName>
                                        </p:attrNameLst>
                                      </p:cBhvr>
                                      <p:to>
                                        <p:strVal val="visible"/>
                                      </p:to>
                                    </p:set>
                                    <p:anim calcmode="lin" valueType="num">
                                      <p:cBhvr additive="base">
                                        <p:cTn id="12" dur="500" fill="hold"/>
                                        <p:tgtEl>
                                          <p:spTgt spid="92164"/>
                                        </p:tgtEl>
                                        <p:attrNameLst>
                                          <p:attrName>ppt_x</p:attrName>
                                        </p:attrNameLst>
                                      </p:cBhvr>
                                      <p:tavLst>
                                        <p:tav tm="0">
                                          <p:val>
                                            <p:strVal val="#ppt_x"/>
                                          </p:val>
                                        </p:tav>
                                        <p:tav tm="100000">
                                          <p:val>
                                            <p:strVal val="#ppt_x"/>
                                          </p:val>
                                        </p:tav>
                                      </p:tavLst>
                                    </p:anim>
                                    <p:anim calcmode="lin" valueType="num">
                                      <p:cBhvr additive="base">
                                        <p:cTn id="13" dur="500" fill="hold"/>
                                        <p:tgtEl>
                                          <p:spTgt spid="9216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par>
                          <p:cTn id="14" fill="hold">
                            <p:stCondLst>
                              <p:cond delay="1000"/>
                            </p:stCondLst>
                            <p:childTnLst>
                              <p:par>
                                <p:cTn id="15" presetID="4" presetClass="entr" presetSubtype="16" fill="hold" grpId="0" nodeType="afterEffect">
                                  <p:stCondLst>
                                    <p:cond delay="0"/>
                                  </p:stCondLst>
                                  <p:childTnLst>
                                    <p:set>
                                      <p:cBhvr>
                                        <p:cTn id="16" dur="1" fill="hold">
                                          <p:stCondLst>
                                            <p:cond delay="0"/>
                                          </p:stCondLst>
                                        </p:cTn>
                                        <p:tgtEl>
                                          <p:spTgt spid="92165"/>
                                        </p:tgtEl>
                                        <p:attrNameLst>
                                          <p:attrName>style.visibility</p:attrName>
                                        </p:attrNameLst>
                                      </p:cBhvr>
                                      <p:to>
                                        <p:strVal val="visible"/>
                                      </p:to>
                                    </p:set>
                                    <p:animEffect transition="in" filter="box(in)">
                                      <p:cBhvr>
                                        <p:cTn id="17" dur="500"/>
                                        <p:tgtEl>
                                          <p:spTgt spid="92165"/>
                                        </p:tgtEl>
                                      </p:cBhvr>
                                    </p:animEffect>
                                  </p:childTnLst>
                                  <p:subTnLst>
                                    <p:audio>
                                      <p:cMediaNode>
                                        <p:cTn display="0" masterRel="sameClick">
                                          <p:stCondLst>
                                            <p:cond evt="begin" delay="0">
                                              <p:tn val="15"/>
                                            </p:cond>
                                          </p:stCondLst>
                                          <p:endCondLst>
                                            <p:cond evt="onStopAudio" delay="0">
                                              <p:tgtEl>
                                                <p:sldTgt/>
                                              </p:tgtEl>
                                            </p:cond>
                                          </p:endCondLst>
                                        </p:cTn>
                                        <p:tgtEl>
                                          <p:sndTgt r:embed="rId4" name="chimes.wav" builtIn="1"/>
                                        </p:tgtEl>
                                      </p:cMediaNode>
                                    </p:audio>
                                  </p:subTnLst>
                                </p:cTn>
                              </p:par>
                            </p:childTnLst>
                          </p:cTn>
                        </p:par>
                        <p:par>
                          <p:cTn id="18" fill="hold">
                            <p:stCondLst>
                              <p:cond delay="1500"/>
                            </p:stCondLst>
                            <p:childTnLst>
                              <p:par>
                                <p:cTn id="19" presetID="4" presetClass="entr" presetSubtype="16" fill="hold" grpId="0" nodeType="afterEffect">
                                  <p:stCondLst>
                                    <p:cond delay="0"/>
                                  </p:stCondLst>
                                  <p:childTnLst>
                                    <p:set>
                                      <p:cBhvr>
                                        <p:cTn id="20" dur="1" fill="hold">
                                          <p:stCondLst>
                                            <p:cond delay="0"/>
                                          </p:stCondLst>
                                        </p:cTn>
                                        <p:tgtEl>
                                          <p:spTgt spid="92166"/>
                                        </p:tgtEl>
                                        <p:attrNameLst>
                                          <p:attrName>style.visibility</p:attrName>
                                        </p:attrNameLst>
                                      </p:cBhvr>
                                      <p:to>
                                        <p:strVal val="visible"/>
                                      </p:to>
                                    </p:set>
                                    <p:animEffect transition="in" filter="box(in)">
                                      <p:cBhvr>
                                        <p:cTn id="21" dur="500"/>
                                        <p:tgtEl>
                                          <p:spTgt spid="92166"/>
                                        </p:tgtEl>
                                      </p:cBhvr>
                                    </p:animEffect>
                                  </p:childTnLst>
                                  <p:subTnLst>
                                    <p:audio>
                                      <p:cMediaNode>
                                        <p:cTn display="0" masterRel="sameClick">
                                          <p:stCondLst>
                                            <p:cond evt="begin" delay="0">
                                              <p:tn val="19"/>
                                            </p:cond>
                                          </p:stCondLst>
                                          <p:endCondLst>
                                            <p:cond evt="onStopAudio" delay="0">
                                              <p:tgtEl>
                                                <p:sldTgt/>
                                              </p:tgtEl>
                                            </p:cond>
                                          </p:endCondLst>
                                        </p:cTn>
                                        <p:tgtEl>
                                          <p:sndTgt r:embed="rId4" name="chimes.wav" builtIn="1"/>
                                        </p:tgtEl>
                                      </p:cMediaNode>
                                    </p:audio>
                                  </p:subTnLst>
                                </p:cTn>
                              </p:par>
                            </p:childTnLst>
                          </p:cTn>
                        </p:par>
                        <p:par>
                          <p:cTn id="22" fill="hold">
                            <p:stCondLst>
                              <p:cond delay="2000"/>
                            </p:stCondLst>
                            <p:childTnLst>
                              <p:par>
                                <p:cTn id="23" presetID="4" presetClass="entr" presetSubtype="16" fill="hold" grpId="0" nodeType="afterEffect">
                                  <p:stCondLst>
                                    <p:cond delay="0"/>
                                  </p:stCondLst>
                                  <p:childTnLst>
                                    <p:set>
                                      <p:cBhvr>
                                        <p:cTn id="24" dur="1" fill="hold">
                                          <p:stCondLst>
                                            <p:cond delay="0"/>
                                          </p:stCondLst>
                                        </p:cTn>
                                        <p:tgtEl>
                                          <p:spTgt spid="92167"/>
                                        </p:tgtEl>
                                        <p:attrNameLst>
                                          <p:attrName>style.visibility</p:attrName>
                                        </p:attrNameLst>
                                      </p:cBhvr>
                                      <p:to>
                                        <p:strVal val="visible"/>
                                      </p:to>
                                    </p:set>
                                    <p:animEffect transition="in" filter="box(in)">
                                      <p:cBhvr>
                                        <p:cTn id="25" dur="500"/>
                                        <p:tgtEl>
                                          <p:spTgt spid="92167"/>
                                        </p:tgtEl>
                                      </p:cBhvr>
                                    </p:animEffect>
                                  </p:childTnLst>
                                  <p:subTnLst>
                                    <p:audio>
                                      <p:cMediaNode>
                                        <p:cTn display="0" masterRel="sameClick">
                                          <p:stCondLst>
                                            <p:cond evt="begin" delay="0">
                                              <p:tn val="23"/>
                                            </p:cond>
                                          </p:stCondLst>
                                          <p:endCondLst>
                                            <p:cond evt="onStopAudio" delay="0">
                                              <p:tgtEl>
                                                <p:sldTgt/>
                                              </p:tgtEl>
                                            </p:cond>
                                          </p:endCondLst>
                                        </p:cTn>
                                        <p:tgtEl>
                                          <p:sndTgt r:embed="rId4" name="chimes.wav" builtIn="1"/>
                                        </p:tgtEl>
                                      </p:cMediaNode>
                                    </p:audio>
                                  </p:subTnLst>
                                </p:cTn>
                              </p:par>
                            </p:childTnLst>
                          </p:cTn>
                        </p:par>
                        <p:par>
                          <p:cTn id="26" fill="hold">
                            <p:stCondLst>
                              <p:cond delay="2500"/>
                            </p:stCondLst>
                            <p:childTnLst>
                              <p:par>
                                <p:cTn id="27" presetID="4" presetClass="entr" presetSubtype="16" fill="hold" grpId="0" nodeType="afterEffect">
                                  <p:stCondLst>
                                    <p:cond delay="0"/>
                                  </p:stCondLst>
                                  <p:childTnLst>
                                    <p:set>
                                      <p:cBhvr>
                                        <p:cTn id="28" dur="1" fill="hold">
                                          <p:stCondLst>
                                            <p:cond delay="0"/>
                                          </p:stCondLst>
                                        </p:cTn>
                                        <p:tgtEl>
                                          <p:spTgt spid="92168"/>
                                        </p:tgtEl>
                                        <p:attrNameLst>
                                          <p:attrName>style.visibility</p:attrName>
                                        </p:attrNameLst>
                                      </p:cBhvr>
                                      <p:to>
                                        <p:strVal val="visible"/>
                                      </p:to>
                                    </p:set>
                                    <p:animEffect transition="in" filter="box(in)">
                                      <p:cBhvr>
                                        <p:cTn id="29" dur="500"/>
                                        <p:tgtEl>
                                          <p:spTgt spid="92168"/>
                                        </p:tgtEl>
                                      </p:cBhvr>
                                    </p:animEffect>
                                  </p:childTnLst>
                                  <p:subTnLst>
                                    <p:audio>
                                      <p:cMediaNode>
                                        <p:cTn display="0" masterRel="sameClick">
                                          <p:stCondLst>
                                            <p:cond evt="begin" delay="0">
                                              <p:tn val="27"/>
                                            </p:cond>
                                          </p:stCondLst>
                                          <p:endCondLst>
                                            <p:cond evt="onStopAudio" delay="0">
                                              <p:tgtEl>
                                                <p:sldTgt/>
                                              </p:tgtEl>
                                            </p:cond>
                                          </p:endCondLst>
                                        </p:cTn>
                                        <p:tgtEl>
                                          <p:sndTgt r:embed="rId4" name="chimes.wav" builtIn="1"/>
                                        </p:tgtEl>
                                      </p:cMediaNode>
                                    </p:audio>
                                  </p:subTnLst>
                                </p:cTn>
                              </p:par>
                            </p:childTnLst>
                          </p:cTn>
                        </p:par>
                        <p:par>
                          <p:cTn id="30" fill="hold">
                            <p:stCondLst>
                              <p:cond delay="3000"/>
                            </p:stCondLst>
                            <p:childTnLst>
                              <p:par>
                                <p:cTn id="31" presetID="1" presetClass="entr" presetSubtype="0" fill="hold" grpId="0" nodeType="afterEffect">
                                  <p:stCondLst>
                                    <p:cond delay="0"/>
                                  </p:stCondLst>
                                  <p:childTnLst>
                                    <p:set>
                                      <p:cBhvr>
                                        <p:cTn id="32" dur="1" fill="hold">
                                          <p:stCondLst>
                                            <p:cond delay="499"/>
                                          </p:stCondLst>
                                        </p:cTn>
                                        <p:tgtEl>
                                          <p:spTgt spid="92169"/>
                                        </p:tgtEl>
                                        <p:attrNameLst>
                                          <p:attrName>style.visibility</p:attrName>
                                        </p:attrNameLst>
                                      </p:cBhvr>
                                      <p:to>
                                        <p:strVal val="visible"/>
                                      </p:to>
                                    </p:set>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92170"/>
                                        </p:tgtEl>
                                        <p:attrNameLst>
                                          <p:attrName>style.visibility</p:attrName>
                                        </p:attrNameLst>
                                      </p:cBhvr>
                                      <p:to>
                                        <p:strVal val="visible"/>
                                      </p:to>
                                    </p:set>
                                    <p:anim calcmode="lin" valueType="num">
                                      <p:cBhvr additive="base">
                                        <p:cTn id="36" dur="500" fill="hold"/>
                                        <p:tgtEl>
                                          <p:spTgt spid="92170"/>
                                        </p:tgtEl>
                                        <p:attrNameLst>
                                          <p:attrName>ppt_x</p:attrName>
                                        </p:attrNameLst>
                                      </p:cBhvr>
                                      <p:tavLst>
                                        <p:tav tm="0">
                                          <p:val>
                                            <p:strVal val="#ppt_x"/>
                                          </p:val>
                                        </p:tav>
                                        <p:tav tm="100000">
                                          <p:val>
                                            <p:strVal val="#ppt_x"/>
                                          </p:val>
                                        </p:tav>
                                      </p:tavLst>
                                    </p:anim>
                                    <p:anim calcmode="lin" valueType="num">
                                      <p:cBhvr additive="base">
                                        <p:cTn id="37" dur="500" fill="hold"/>
                                        <p:tgtEl>
                                          <p:spTgt spid="92170"/>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92171"/>
                                        </p:tgtEl>
                                        <p:attrNameLst>
                                          <p:attrName>style.visibility</p:attrName>
                                        </p:attrNameLst>
                                      </p:cBhvr>
                                      <p:to>
                                        <p:strVal val="visible"/>
                                      </p:to>
                                    </p:set>
                                    <p:anim calcmode="lin" valueType="num">
                                      <p:cBhvr additive="base">
                                        <p:cTn id="41" dur="500" fill="hold"/>
                                        <p:tgtEl>
                                          <p:spTgt spid="92171"/>
                                        </p:tgtEl>
                                        <p:attrNameLst>
                                          <p:attrName>ppt_x</p:attrName>
                                        </p:attrNameLst>
                                      </p:cBhvr>
                                      <p:tavLst>
                                        <p:tav tm="0">
                                          <p:val>
                                            <p:strVal val="#ppt_x"/>
                                          </p:val>
                                        </p:tav>
                                        <p:tav tm="100000">
                                          <p:val>
                                            <p:strVal val="#ppt_x"/>
                                          </p:val>
                                        </p:tav>
                                      </p:tavLst>
                                    </p:anim>
                                    <p:anim calcmode="lin" valueType="num">
                                      <p:cBhvr additive="base">
                                        <p:cTn id="42" dur="500" fill="hold"/>
                                        <p:tgtEl>
                                          <p:spTgt spid="92171"/>
                                        </p:tgtEl>
                                        <p:attrNameLst>
                                          <p:attrName>ppt_y</p:attrName>
                                        </p:attrNameLst>
                                      </p:cBhvr>
                                      <p:tavLst>
                                        <p:tav tm="0">
                                          <p:val>
                                            <p:strVal val="1+#ppt_h/2"/>
                                          </p:val>
                                        </p:tav>
                                        <p:tav tm="100000">
                                          <p:val>
                                            <p:strVal val="#ppt_y"/>
                                          </p:val>
                                        </p:tav>
                                      </p:tavLst>
                                    </p:anim>
                                  </p:childTnLst>
                                </p:cTn>
                              </p:par>
                            </p:childTnLst>
                          </p:cTn>
                        </p:par>
                        <p:par>
                          <p:cTn id="43" fill="hold">
                            <p:stCondLst>
                              <p:cond delay="4500"/>
                            </p:stCondLst>
                            <p:childTnLst>
                              <p:par>
                                <p:cTn id="44" presetID="1" presetClass="entr" presetSubtype="0" fill="hold" grpId="0" nodeType="afterEffect">
                                  <p:stCondLst>
                                    <p:cond delay="0"/>
                                  </p:stCondLst>
                                  <p:childTnLst>
                                    <p:set>
                                      <p:cBhvr>
                                        <p:cTn id="45" dur="1" fill="hold">
                                          <p:stCondLst>
                                            <p:cond delay="499"/>
                                          </p:stCondLst>
                                        </p:cTn>
                                        <p:tgtEl>
                                          <p:spTgt spid="92172"/>
                                        </p:tgtEl>
                                        <p:attrNameLst>
                                          <p:attrName>style.visibility</p:attrName>
                                        </p:attrNameLst>
                                      </p:cBhvr>
                                      <p:to>
                                        <p:strVal val="visible"/>
                                      </p:to>
                                    </p:set>
                                  </p:childTnLst>
                                </p:cTn>
                              </p:par>
                            </p:childTnLst>
                          </p:cTn>
                        </p:par>
                        <p:par>
                          <p:cTn id="46" fill="hold">
                            <p:stCondLst>
                              <p:cond delay="5000"/>
                            </p:stCondLst>
                            <p:childTnLst>
                              <p:par>
                                <p:cTn id="47" presetID="1" presetClass="entr" presetSubtype="0" fill="hold" grpId="0" nodeType="afterEffect">
                                  <p:stCondLst>
                                    <p:cond delay="0"/>
                                  </p:stCondLst>
                                  <p:childTnLst>
                                    <p:set>
                                      <p:cBhvr>
                                        <p:cTn id="48" dur="1" fill="hold">
                                          <p:stCondLst>
                                            <p:cond delay="499"/>
                                          </p:stCondLst>
                                        </p:cTn>
                                        <p:tgtEl>
                                          <p:spTgt spid="92173"/>
                                        </p:tgtEl>
                                        <p:attrNameLst>
                                          <p:attrName>style.visibility</p:attrName>
                                        </p:attrNameLst>
                                      </p:cBhvr>
                                      <p:to>
                                        <p:strVal val="visible"/>
                                      </p:to>
                                    </p:set>
                                  </p:childTnLst>
                                </p:cTn>
                              </p:par>
                            </p:childTnLst>
                          </p:cTn>
                        </p:par>
                        <p:par>
                          <p:cTn id="49" fill="hold">
                            <p:stCondLst>
                              <p:cond delay="5500"/>
                            </p:stCondLst>
                            <p:childTnLst>
                              <p:par>
                                <p:cTn id="50" presetID="2" presetClass="entr" presetSubtype="8" fill="hold" grpId="0" nodeType="afterEffect">
                                  <p:stCondLst>
                                    <p:cond delay="0"/>
                                  </p:stCondLst>
                                  <p:childTnLst>
                                    <p:set>
                                      <p:cBhvr>
                                        <p:cTn id="51" dur="1" fill="hold">
                                          <p:stCondLst>
                                            <p:cond delay="0"/>
                                          </p:stCondLst>
                                        </p:cTn>
                                        <p:tgtEl>
                                          <p:spTgt spid="92174"/>
                                        </p:tgtEl>
                                        <p:attrNameLst>
                                          <p:attrName>style.visibility</p:attrName>
                                        </p:attrNameLst>
                                      </p:cBhvr>
                                      <p:to>
                                        <p:strVal val="visible"/>
                                      </p:to>
                                    </p:set>
                                    <p:anim calcmode="lin" valueType="num">
                                      <p:cBhvr additive="base">
                                        <p:cTn id="52" dur="500" fill="hold"/>
                                        <p:tgtEl>
                                          <p:spTgt spid="92174"/>
                                        </p:tgtEl>
                                        <p:attrNameLst>
                                          <p:attrName>ppt_x</p:attrName>
                                        </p:attrNameLst>
                                      </p:cBhvr>
                                      <p:tavLst>
                                        <p:tav tm="0">
                                          <p:val>
                                            <p:strVal val="0-#ppt_w/2"/>
                                          </p:val>
                                        </p:tav>
                                        <p:tav tm="100000">
                                          <p:val>
                                            <p:strVal val="#ppt_x"/>
                                          </p:val>
                                        </p:tav>
                                      </p:tavLst>
                                    </p:anim>
                                    <p:anim calcmode="lin" valueType="num">
                                      <p:cBhvr additive="base">
                                        <p:cTn id="53" dur="500" fill="hold"/>
                                        <p:tgtEl>
                                          <p:spTgt spid="9217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4" name="chimes.wav" builtIn="1"/>
                                        </p:tgtEl>
                                      </p:cMediaNode>
                                    </p:audio>
                                  </p:subTnLst>
                                </p:cTn>
                              </p:par>
                            </p:childTnLst>
                          </p:cTn>
                        </p:par>
                        <p:par>
                          <p:cTn id="54" fill="hold">
                            <p:stCondLst>
                              <p:cond delay="6000"/>
                            </p:stCondLst>
                            <p:childTnLst>
                              <p:par>
                                <p:cTn id="55" presetID="2" presetClass="entr" presetSubtype="4" fill="hold" grpId="0" nodeType="afterEffect">
                                  <p:stCondLst>
                                    <p:cond delay="0"/>
                                  </p:stCondLst>
                                  <p:childTnLst>
                                    <p:set>
                                      <p:cBhvr>
                                        <p:cTn id="56" dur="1" fill="hold">
                                          <p:stCondLst>
                                            <p:cond delay="0"/>
                                          </p:stCondLst>
                                        </p:cTn>
                                        <p:tgtEl>
                                          <p:spTgt spid="92175"/>
                                        </p:tgtEl>
                                        <p:attrNameLst>
                                          <p:attrName>style.visibility</p:attrName>
                                        </p:attrNameLst>
                                      </p:cBhvr>
                                      <p:to>
                                        <p:strVal val="visible"/>
                                      </p:to>
                                    </p:set>
                                    <p:anim calcmode="lin" valueType="num">
                                      <p:cBhvr additive="base">
                                        <p:cTn id="57" dur="500" fill="hold"/>
                                        <p:tgtEl>
                                          <p:spTgt spid="92175"/>
                                        </p:tgtEl>
                                        <p:attrNameLst>
                                          <p:attrName>ppt_x</p:attrName>
                                        </p:attrNameLst>
                                      </p:cBhvr>
                                      <p:tavLst>
                                        <p:tav tm="0">
                                          <p:val>
                                            <p:strVal val="#ppt_x"/>
                                          </p:val>
                                        </p:tav>
                                        <p:tav tm="100000">
                                          <p:val>
                                            <p:strVal val="#ppt_x"/>
                                          </p:val>
                                        </p:tav>
                                      </p:tavLst>
                                    </p:anim>
                                    <p:anim calcmode="lin" valueType="num">
                                      <p:cBhvr additive="base">
                                        <p:cTn id="58" dur="500" fill="hold"/>
                                        <p:tgtEl>
                                          <p:spTgt spid="9217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3" name="camera.wav" builtIn="1"/>
                                        </p:tgtEl>
                                      </p:cMediaNode>
                                    </p:audio>
                                  </p:subTnLst>
                                </p:cTn>
                              </p:par>
                            </p:childTnLst>
                          </p:cTn>
                        </p:par>
                        <p:par>
                          <p:cTn id="59" fill="hold">
                            <p:stCondLst>
                              <p:cond delay="6500"/>
                            </p:stCondLst>
                            <p:childTnLst>
                              <p:par>
                                <p:cTn id="60" presetID="2" presetClass="entr" presetSubtype="4" fill="hold" grpId="0" nodeType="afterEffect">
                                  <p:stCondLst>
                                    <p:cond delay="0"/>
                                  </p:stCondLst>
                                  <p:childTnLst>
                                    <p:set>
                                      <p:cBhvr>
                                        <p:cTn id="61" dur="1" fill="hold">
                                          <p:stCondLst>
                                            <p:cond delay="0"/>
                                          </p:stCondLst>
                                        </p:cTn>
                                        <p:tgtEl>
                                          <p:spTgt spid="92176"/>
                                        </p:tgtEl>
                                        <p:attrNameLst>
                                          <p:attrName>style.visibility</p:attrName>
                                        </p:attrNameLst>
                                      </p:cBhvr>
                                      <p:to>
                                        <p:strVal val="visible"/>
                                      </p:to>
                                    </p:set>
                                    <p:anim calcmode="lin" valueType="num">
                                      <p:cBhvr additive="base">
                                        <p:cTn id="62" dur="500" fill="hold"/>
                                        <p:tgtEl>
                                          <p:spTgt spid="92176"/>
                                        </p:tgtEl>
                                        <p:attrNameLst>
                                          <p:attrName>ppt_x</p:attrName>
                                        </p:attrNameLst>
                                      </p:cBhvr>
                                      <p:tavLst>
                                        <p:tav tm="0">
                                          <p:val>
                                            <p:strVal val="#ppt_x"/>
                                          </p:val>
                                        </p:tav>
                                        <p:tav tm="100000">
                                          <p:val>
                                            <p:strVal val="#ppt_x"/>
                                          </p:val>
                                        </p:tav>
                                      </p:tavLst>
                                    </p:anim>
                                    <p:anim calcmode="lin" valueType="num">
                                      <p:cBhvr additive="base">
                                        <p:cTn id="63" dur="500" fill="hold"/>
                                        <p:tgtEl>
                                          <p:spTgt spid="92176"/>
                                        </p:tgtEl>
                                        <p:attrNameLst>
                                          <p:attrName>ppt_y</p:attrName>
                                        </p:attrNameLst>
                                      </p:cBhvr>
                                      <p:tavLst>
                                        <p:tav tm="0">
                                          <p:val>
                                            <p:strVal val="1+#ppt_h/2"/>
                                          </p:val>
                                        </p:tav>
                                        <p:tav tm="100000">
                                          <p:val>
                                            <p:strVal val="#ppt_y"/>
                                          </p:val>
                                        </p:tav>
                                      </p:tavLst>
                                    </p:anim>
                                  </p:childTnLst>
                                </p:cTn>
                              </p:par>
                            </p:childTnLst>
                          </p:cTn>
                        </p:par>
                        <p:par>
                          <p:cTn id="64" fill="hold">
                            <p:stCondLst>
                              <p:cond delay="7000"/>
                            </p:stCondLst>
                            <p:childTnLst>
                              <p:par>
                                <p:cTn id="65" presetID="2" presetClass="entr" presetSubtype="4" fill="hold" grpId="0" nodeType="afterEffect">
                                  <p:stCondLst>
                                    <p:cond delay="0"/>
                                  </p:stCondLst>
                                  <p:childTnLst>
                                    <p:set>
                                      <p:cBhvr>
                                        <p:cTn id="66" dur="1" fill="hold">
                                          <p:stCondLst>
                                            <p:cond delay="0"/>
                                          </p:stCondLst>
                                        </p:cTn>
                                        <p:tgtEl>
                                          <p:spTgt spid="92177"/>
                                        </p:tgtEl>
                                        <p:attrNameLst>
                                          <p:attrName>style.visibility</p:attrName>
                                        </p:attrNameLst>
                                      </p:cBhvr>
                                      <p:to>
                                        <p:strVal val="visible"/>
                                      </p:to>
                                    </p:set>
                                    <p:anim calcmode="lin" valueType="num">
                                      <p:cBhvr additive="base">
                                        <p:cTn id="67" dur="500" fill="hold"/>
                                        <p:tgtEl>
                                          <p:spTgt spid="92177"/>
                                        </p:tgtEl>
                                        <p:attrNameLst>
                                          <p:attrName>ppt_x</p:attrName>
                                        </p:attrNameLst>
                                      </p:cBhvr>
                                      <p:tavLst>
                                        <p:tav tm="0">
                                          <p:val>
                                            <p:strVal val="#ppt_x"/>
                                          </p:val>
                                        </p:tav>
                                        <p:tav tm="100000">
                                          <p:val>
                                            <p:strVal val="#ppt_x"/>
                                          </p:val>
                                        </p:tav>
                                      </p:tavLst>
                                    </p:anim>
                                    <p:anim calcmode="lin" valueType="num">
                                      <p:cBhvr additive="base">
                                        <p:cTn id="68" dur="500" fill="hold"/>
                                        <p:tgtEl>
                                          <p:spTgt spid="92177"/>
                                        </p:tgtEl>
                                        <p:attrNameLst>
                                          <p:attrName>ppt_y</p:attrName>
                                        </p:attrNameLst>
                                      </p:cBhvr>
                                      <p:tavLst>
                                        <p:tav tm="0">
                                          <p:val>
                                            <p:strVal val="1+#ppt_h/2"/>
                                          </p:val>
                                        </p:tav>
                                        <p:tav tm="100000">
                                          <p:val>
                                            <p:strVal val="#ppt_y"/>
                                          </p:val>
                                        </p:tav>
                                      </p:tavLst>
                                    </p:anim>
                                  </p:childTnLst>
                                </p:cTn>
                              </p:par>
                            </p:childTnLst>
                          </p:cTn>
                        </p:par>
                        <p:par>
                          <p:cTn id="69" fill="hold">
                            <p:stCondLst>
                              <p:cond delay="7500"/>
                            </p:stCondLst>
                            <p:childTnLst>
                              <p:par>
                                <p:cTn id="70" presetID="1" presetClass="entr" presetSubtype="0" fill="hold" grpId="0" nodeType="afterEffect">
                                  <p:stCondLst>
                                    <p:cond delay="0"/>
                                  </p:stCondLst>
                                  <p:childTnLst>
                                    <p:set>
                                      <p:cBhvr>
                                        <p:cTn id="71" dur="1" fill="hold">
                                          <p:stCondLst>
                                            <p:cond delay="499"/>
                                          </p:stCondLst>
                                        </p:cTn>
                                        <p:tgtEl>
                                          <p:spTgt spid="921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animBg="1" autoUpdateAnimBg="0"/>
      <p:bldP spid="92164" grpId="0" animBg="1" autoUpdateAnimBg="0"/>
      <p:bldP spid="92165" grpId="0" animBg="1" autoUpdateAnimBg="0"/>
      <p:bldP spid="92166" grpId="0" animBg="1" autoUpdateAnimBg="0"/>
      <p:bldP spid="92167" grpId="0" animBg="1" autoUpdateAnimBg="0"/>
      <p:bldP spid="92168" grpId="0" animBg="1" autoUpdateAnimBg="0"/>
      <p:bldP spid="92169" grpId="0" animBg="1"/>
      <p:bldP spid="92170" grpId="0" animBg="1"/>
      <p:bldP spid="92171" grpId="0" animBg="1"/>
      <p:bldP spid="92172" grpId="0" animBg="1"/>
      <p:bldP spid="92173" grpId="0" animBg="1"/>
      <p:bldP spid="92174" grpId="0" animBg="1" autoUpdateAnimBg="0"/>
      <p:bldP spid="92175" grpId="0" animBg="1" autoUpdateAnimBg="0"/>
      <p:bldP spid="92176" grpId="0" animBg="1"/>
      <p:bldP spid="92177" grpId="0" animBg="1"/>
      <p:bldP spid="9217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515938"/>
            <a:ext cx="9144000" cy="855662"/>
          </a:xfrm>
          <a:solidFill>
            <a:srgbClr val="0070C0"/>
          </a:solidFill>
        </p:spPr>
        <p:txBody>
          <a:bodyPr/>
          <a:lstStyle/>
          <a:p>
            <a:pPr eaLnBrk="1" hangingPunct="1"/>
            <a:r>
              <a:rPr lang="sv-SE" sz="3000" dirty="0" smtClean="0">
                <a:solidFill>
                  <a:schemeClr val="bg1"/>
                </a:solidFill>
                <a:latin typeface="Gill Sans Ultra Bold" pitchFamily="34" charset="0"/>
              </a:rPr>
              <a:t>BEHAVIOURAL CONTROL</a:t>
            </a:r>
            <a:endParaRPr lang="en-US" sz="3000" dirty="0" smtClean="0">
              <a:solidFill>
                <a:schemeClr val="bg1"/>
              </a:solidFill>
              <a:latin typeface="Gill Sans Ultra Bold" pitchFamily="34" charset="0"/>
            </a:endParaRPr>
          </a:p>
        </p:txBody>
      </p:sp>
      <p:sp>
        <p:nvSpPr>
          <p:cNvPr id="27651" name="Rectangle 3"/>
          <p:cNvSpPr>
            <a:spLocks noGrp="1" noChangeArrowheads="1"/>
          </p:cNvSpPr>
          <p:nvPr>
            <p:ph idx="1"/>
          </p:nvPr>
        </p:nvSpPr>
        <p:spPr>
          <a:xfrm>
            <a:off x="533400" y="1600200"/>
            <a:ext cx="8001000" cy="3692525"/>
          </a:xfrm>
        </p:spPr>
        <p:txBody>
          <a:bodyPr/>
          <a:lstStyle/>
          <a:p>
            <a:pPr eaLnBrk="1" hangingPunct="1"/>
            <a:endParaRPr lang="sv-SE" dirty="0" smtClean="0">
              <a:solidFill>
                <a:schemeClr val="tx2"/>
              </a:solidFill>
              <a:latin typeface="Gill Sans MT" pitchFamily="34" charset="0"/>
            </a:endParaRPr>
          </a:p>
          <a:p>
            <a:pPr eaLnBrk="1" hangingPunct="1"/>
            <a:r>
              <a:rPr lang="sv-SE" dirty="0" smtClean="0">
                <a:solidFill>
                  <a:schemeClr val="tx2"/>
                </a:solidFill>
                <a:latin typeface="Gill Sans MT" pitchFamily="34" charset="0"/>
              </a:rPr>
              <a:t>Internal Control Factor </a:t>
            </a:r>
            <a:r>
              <a:rPr lang="sv-SE" dirty="0" smtClean="0">
                <a:solidFill>
                  <a:schemeClr val="tx2"/>
                </a:solidFill>
                <a:latin typeface="Gill Sans MT" pitchFamily="34" charset="0"/>
                <a:sym typeface="Wingdings" pitchFamily="2" charset="2"/>
              </a:rPr>
              <a:t></a:t>
            </a:r>
            <a:r>
              <a:rPr lang="sv-SE" dirty="0" smtClean="0">
                <a:solidFill>
                  <a:schemeClr val="tx2"/>
                </a:solidFill>
                <a:latin typeface="Gill Sans MT" pitchFamily="34" charset="0"/>
              </a:rPr>
              <a:t> inside the subject – skill, abilities, information. </a:t>
            </a:r>
          </a:p>
          <a:p>
            <a:pPr eaLnBrk="1" hangingPunct="1">
              <a:buFont typeface="Wingdings" pitchFamily="2" charset="2"/>
              <a:buNone/>
            </a:pPr>
            <a:endParaRPr lang="en-US" dirty="0" smtClean="0">
              <a:solidFill>
                <a:schemeClr val="tx2"/>
              </a:solidFill>
              <a:latin typeface="Gill Sans MT" pitchFamily="34" charset="0"/>
            </a:endParaRPr>
          </a:p>
          <a:p>
            <a:pPr eaLnBrk="1" hangingPunct="1"/>
            <a:r>
              <a:rPr lang="en-US" dirty="0" smtClean="0">
                <a:solidFill>
                  <a:schemeClr val="tx2"/>
                </a:solidFill>
                <a:latin typeface="Gill Sans MT" pitchFamily="34" charset="0"/>
              </a:rPr>
              <a:t>External Control F </a:t>
            </a:r>
            <a:r>
              <a:rPr lang="sv-SE" dirty="0" smtClean="0">
                <a:solidFill>
                  <a:schemeClr val="tx2"/>
                </a:solidFill>
                <a:latin typeface="Gill Sans MT" pitchFamily="34" charset="0"/>
                <a:sym typeface="Wingdings" pitchFamily="2" charset="2"/>
              </a:rPr>
              <a:t></a:t>
            </a:r>
            <a:r>
              <a:rPr lang="en-US" dirty="0" smtClean="0">
                <a:solidFill>
                  <a:schemeClr val="tx2"/>
                </a:solidFill>
                <a:latin typeface="Gill Sans MT" pitchFamily="34" charset="0"/>
              </a:rPr>
              <a:t> outside the subject – obstacles, opportunities </a:t>
            </a:r>
          </a:p>
        </p:txBody>
      </p:sp>
      <p:sp>
        <p:nvSpPr>
          <p:cNvPr id="4" name="Slide Number Placeholder 3"/>
          <p:cNvSpPr>
            <a:spLocks noGrp="1"/>
          </p:cNvSpPr>
          <p:nvPr>
            <p:ph type="sldNum" sz="quarter" idx="12"/>
          </p:nvPr>
        </p:nvSpPr>
        <p:spPr/>
        <p:txBody>
          <a:bodyPr/>
          <a:lstStyle/>
          <a:p>
            <a:pPr>
              <a:defRPr/>
            </a:pPr>
            <a:fld id="{84546D74-6A3D-451C-9EF8-AE62BBEEAD0F}" type="slidenum">
              <a:rPr lang="en-US" smtClean="0"/>
              <a:pPr>
                <a:defRPr/>
              </a:pPr>
              <a:t>23</a:t>
            </a:fld>
            <a:endParaRPr lang="en-US"/>
          </a:p>
        </p:txBody>
      </p:sp>
      <p:sp>
        <p:nvSpPr>
          <p:cNvPr id="5" name="Footer Placeholder 4"/>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ransition advClick="0" advTm="1000">
    <p:sndAc>
      <p:stSnd>
        <p:snd r:embed="rId2" name="chimes.wav" builtIn="1"/>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5"/>
          <p:cNvPicPr>
            <a:picLocks noChangeAspect="1" noChangeArrowheads="1"/>
          </p:cNvPicPr>
          <p:nvPr/>
        </p:nvPicPr>
        <p:blipFill>
          <a:blip r:embed="rId3"/>
          <a:srcRect/>
          <a:stretch>
            <a:fillRect/>
          </a:stretch>
        </p:blipFill>
        <p:spPr bwMode="auto">
          <a:xfrm>
            <a:off x="579438" y="1576388"/>
            <a:ext cx="8064500" cy="4373562"/>
          </a:xfrm>
          <a:prstGeom prst="rect">
            <a:avLst/>
          </a:prstGeom>
          <a:noFill/>
          <a:ln w="9525">
            <a:noFill/>
            <a:miter lim="800000"/>
            <a:headEnd/>
            <a:tailEnd/>
          </a:ln>
        </p:spPr>
      </p:pic>
      <p:sp>
        <p:nvSpPr>
          <p:cNvPr id="70659" name="Text Box 3"/>
          <p:cNvSpPr txBox="1">
            <a:spLocks noChangeArrowheads="1"/>
          </p:cNvSpPr>
          <p:nvPr/>
        </p:nvSpPr>
        <p:spPr bwMode="auto">
          <a:xfrm>
            <a:off x="457200" y="557213"/>
            <a:ext cx="8483600" cy="523875"/>
          </a:xfrm>
          <a:prstGeom prst="rect">
            <a:avLst/>
          </a:prstGeom>
          <a:noFill/>
          <a:ln w="9525">
            <a:noFill/>
            <a:miter lim="800000"/>
            <a:headEnd/>
            <a:tailEnd/>
          </a:ln>
        </p:spPr>
        <p:txBody>
          <a:bodyPr wrap="none">
            <a:spAutoFit/>
          </a:bodyPr>
          <a:lstStyle/>
          <a:p>
            <a:pPr eaLnBrk="1" hangingPunct="1"/>
            <a:r>
              <a:rPr lang="en-US" sz="2800" b="1">
                <a:solidFill>
                  <a:schemeClr val="tx2"/>
                </a:solidFill>
                <a:latin typeface="Arial Narrow" pitchFamily="34" charset="0"/>
              </a:rPr>
              <a:t>THEORY OF PLANNED BEHAVIOR CONCEPTUAL MODELS</a:t>
            </a:r>
          </a:p>
        </p:txBody>
      </p:sp>
      <p:sp>
        <p:nvSpPr>
          <p:cNvPr id="4" name="Slide Number Placeholder 3"/>
          <p:cNvSpPr>
            <a:spLocks noGrp="1"/>
          </p:cNvSpPr>
          <p:nvPr>
            <p:ph type="sldNum" sz="quarter" idx="12"/>
          </p:nvPr>
        </p:nvSpPr>
        <p:spPr/>
        <p:txBody>
          <a:bodyPr/>
          <a:lstStyle/>
          <a:p>
            <a:pPr>
              <a:defRPr/>
            </a:pPr>
            <a:fld id="{469D18FD-CF1D-447D-AEBE-BC161EF0EC3C}" type="slidenum">
              <a:rPr lang="en-US" smtClean="0"/>
              <a:pPr>
                <a:defRPr/>
              </a:pPr>
              <a:t>24</a:t>
            </a:fld>
            <a:endParaRPr lang="en-US"/>
          </a:p>
        </p:txBody>
      </p:sp>
      <p:sp>
        <p:nvSpPr>
          <p:cNvPr id="5" name="Footer Placeholder 4"/>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59"/>
                                        </p:tgtEl>
                                        <p:attrNameLst>
                                          <p:attrName>style.visibility</p:attrName>
                                        </p:attrNameLst>
                                      </p:cBhvr>
                                      <p:to>
                                        <p:strVal val="visible"/>
                                      </p:to>
                                    </p:set>
                                    <p:anim calcmode="lin" valueType="num">
                                      <p:cBhvr additive="base">
                                        <p:cTn id="7" dur="500" fill="hold"/>
                                        <p:tgtEl>
                                          <p:spTgt spid="70659"/>
                                        </p:tgtEl>
                                        <p:attrNameLst>
                                          <p:attrName>ppt_x</p:attrName>
                                        </p:attrNameLst>
                                      </p:cBhvr>
                                      <p:tavLst>
                                        <p:tav tm="0">
                                          <p:val>
                                            <p:strVal val="#ppt_x"/>
                                          </p:val>
                                        </p:tav>
                                        <p:tav tm="100000">
                                          <p:val>
                                            <p:strVal val="#ppt_x"/>
                                          </p:val>
                                        </p:tav>
                                      </p:tavLst>
                                    </p:anim>
                                    <p:anim calcmode="lin" valueType="num">
                                      <p:cBhvr additive="base">
                                        <p:cTn id="8" dur="500" fill="hold"/>
                                        <p:tgtEl>
                                          <p:spTgt spid="706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70658"/>
                                        </p:tgtEl>
                                        <p:attrNameLst>
                                          <p:attrName>style.visibility</p:attrName>
                                        </p:attrNameLst>
                                      </p:cBhvr>
                                      <p:to>
                                        <p:strVal val="visible"/>
                                      </p:to>
                                    </p:set>
                                    <p:animEffect transition="in" filter="checkerboard(across)">
                                      <p:cBhvr>
                                        <p:cTn id="13" dur="500"/>
                                        <p:tgtEl>
                                          <p:spTgt spid="70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0" y="268288"/>
            <a:ext cx="9144000" cy="1398587"/>
          </a:xfrm>
          <a:solidFill>
            <a:srgbClr val="0070C0"/>
          </a:solidFill>
        </p:spPr>
        <p:txBody>
          <a:bodyPr anchor="ctr">
            <a:normAutofit/>
          </a:bodyPr>
          <a:lstStyle/>
          <a:p>
            <a:pPr marL="484632" eaLnBrk="1" fontAlgn="auto" hangingPunct="1">
              <a:spcAft>
                <a:spcPts val="0"/>
              </a:spcAft>
              <a:defRPr/>
            </a:pPr>
            <a:r>
              <a:rPr lang="en-US" sz="3200" b="1" kern="1200" dirty="0">
                <a:ln w="6350">
                  <a:solidFill>
                    <a:schemeClr val="accent1">
                      <a:shade val="43000"/>
                    </a:schemeClr>
                  </a:solidFill>
                </a:ln>
                <a:solidFill>
                  <a:schemeClr val="bg1"/>
                </a:solidFill>
                <a:effectLst>
                  <a:outerShdw blurRad="38100" dist="38100" dir="2700000" algn="tl">
                    <a:srgbClr val="000000">
                      <a:alpha val="43137"/>
                    </a:srgbClr>
                  </a:outerShdw>
                </a:effectLst>
              </a:rPr>
              <a:t>BEHAVIOR BELIEFS AND ATTITUDE TOWARD THE BEHAVIOR</a:t>
            </a:r>
          </a:p>
        </p:txBody>
      </p:sp>
      <p:sp>
        <p:nvSpPr>
          <p:cNvPr id="72707" name="Rectangle 3"/>
          <p:cNvSpPr>
            <a:spLocks noGrp="1" noChangeArrowheads="1"/>
          </p:cNvSpPr>
          <p:nvPr>
            <p:ph idx="4294967295"/>
          </p:nvPr>
        </p:nvSpPr>
        <p:spPr>
          <a:xfrm>
            <a:off x="0" y="1981200"/>
            <a:ext cx="8001000" cy="4267200"/>
          </a:xfrm>
        </p:spPr>
        <p:txBody>
          <a:bodyPr/>
          <a:lstStyle/>
          <a:p>
            <a:pPr marL="447675" indent="-382588" eaLnBrk="1" hangingPunct="1">
              <a:buFont typeface="Wingdings" pitchFamily="2" charset="2"/>
              <a:buChar char="§"/>
            </a:pPr>
            <a:r>
              <a:rPr lang="en-US" b="1" dirty="0" smtClean="0">
                <a:solidFill>
                  <a:schemeClr val="tx2"/>
                </a:solidFill>
              </a:rPr>
              <a:t>Behavioral </a:t>
            </a:r>
            <a:r>
              <a:rPr lang="en-US" b="1" dirty="0" smtClean="0">
                <a:solidFill>
                  <a:schemeClr val="tx2"/>
                </a:solidFill>
              </a:rPr>
              <a:t>Beliefs</a:t>
            </a:r>
          </a:p>
          <a:p>
            <a:pPr marL="447675" indent="-382588" eaLnBrk="1" hangingPunct="1">
              <a:buFontTx/>
              <a:buNone/>
            </a:pPr>
            <a:r>
              <a:rPr lang="en-US" dirty="0" smtClean="0">
                <a:solidFill>
                  <a:schemeClr val="tx2"/>
                </a:solidFill>
              </a:rPr>
              <a:t>	</a:t>
            </a:r>
            <a:r>
              <a:rPr lang="en-US" dirty="0" smtClean="0">
                <a:solidFill>
                  <a:schemeClr val="tx2"/>
                </a:solidFill>
              </a:rPr>
              <a:t>belief </a:t>
            </a:r>
            <a:r>
              <a:rPr lang="en-US" dirty="0" smtClean="0">
                <a:solidFill>
                  <a:schemeClr val="tx2"/>
                </a:solidFill>
              </a:rPr>
              <a:t>of individual about a certain behavioral consequences.</a:t>
            </a:r>
          </a:p>
          <a:p>
            <a:pPr marL="447675" indent="-382588" eaLnBrk="1" hangingPunct="1">
              <a:buFontTx/>
              <a:buNone/>
            </a:pPr>
            <a:endParaRPr lang="en-US" dirty="0" smtClean="0">
              <a:solidFill>
                <a:schemeClr val="tx2"/>
              </a:solidFill>
            </a:endParaRPr>
          </a:p>
          <a:p>
            <a:pPr marL="447675" indent="-382588" eaLnBrk="1" hangingPunct="1">
              <a:buFont typeface="Wingdings" pitchFamily="2" charset="2"/>
              <a:buChar char="§"/>
            </a:pPr>
            <a:r>
              <a:rPr lang="en-US" b="1" dirty="0" smtClean="0">
                <a:solidFill>
                  <a:schemeClr val="tx2"/>
                </a:solidFill>
              </a:rPr>
              <a:t>Attitude </a:t>
            </a:r>
            <a:r>
              <a:rPr lang="en-US" b="1" dirty="0" smtClean="0">
                <a:solidFill>
                  <a:schemeClr val="tx2"/>
                </a:solidFill>
              </a:rPr>
              <a:t>Toward Behavior</a:t>
            </a:r>
          </a:p>
          <a:p>
            <a:pPr marL="447675" indent="-382588" eaLnBrk="1" hangingPunct="1">
              <a:buFontTx/>
              <a:buNone/>
            </a:pPr>
            <a:r>
              <a:rPr lang="en-US" dirty="0" smtClean="0">
                <a:solidFill>
                  <a:schemeClr val="tx2"/>
                </a:solidFill>
              </a:rPr>
              <a:t>	</a:t>
            </a:r>
            <a:r>
              <a:rPr lang="en-US" dirty="0" smtClean="0">
                <a:solidFill>
                  <a:schemeClr val="tx2"/>
                </a:solidFill>
              </a:rPr>
              <a:t>positive </a:t>
            </a:r>
            <a:r>
              <a:rPr lang="en-US" dirty="0" smtClean="0">
                <a:solidFill>
                  <a:schemeClr val="tx2"/>
                </a:solidFill>
              </a:rPr>
              <a:t>or negative assessment of these behavior</a:t>
            </a:r>
          </a:p>
        </p:txBody>
      </p:sp>
      <p:sp>
        <p:nvSpPr>
          <p:cNvPr id="4" name="Slide Number Placeholder 3"/>
          <p:cNvSpPr>
            <a:spLocks noGrp="1"/>
          </p:cNvSpPr>
          <p:nvPr>
            <p:ph type="sldNum" sz="quarter" idx="12"/>
          </p:nvPr>
        </p:nvSpPr>
        <p:spPr/>
        <p:txBody>
          <a:bodyPr/>
          <a:lstStyle/>
          <a:p>
            <a:pPr>
              <a:defRPr/>
            </a:pPr>
            <a:fld id="{469D18FD-CF1D-447D-AEBE-BC161EF0EC3C}" type="slidenum">
              <a:rPr lang="en-US" smtClean="0"/>
              <a:pPr>
                <a:defRPr/>
              </a:pPr>
              <a:t>25</a:t>
            </a:fld>
            <a:endParaRPr lang="en-US"/>
          </a:p>
        </p:txBody>
      </p:sp>
      <p:sp>
        <p:nvSpPr>
          <p:cNvPr id="5" name="Footer Placeholder 4"/>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2707">
                                            <p:txEl>
                                              <p:pRg st="0" end="0"/>
                                            </p:txEl>
                                          </p:spTgt>
                                        </p:tgtEl>
                                        <p:attrNameLst>
                                          <p:attrName>style.visibility</p:attrName>
                                        </p:attrNameLst>
                                      </p:cBhvr>
                                      <p:to>
                                        <p:strVal val="visible"/>
                                      </p:to>
                                    </p:set>
                                    <p:anim calcmode="lin" valueType="num">
                                      <p:cBhvr additive="base">
                                        <p:cTn id="13"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707">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2707">
                                            <p:txEl>
                                              <p:pRg st="1" end="1"/>
                                            </p:txEl>
                                          </p:spTgt>
                                        </p:tgtEl>
                                        <p:attrNameLst>
                                          <p:attrName>style.visibility</p:attrName>
                                        </p:attrNameLst>
                                      </p:cBhvr>
                                      <p:to>
                                        <p:strVal val="visible"/>
                                      </p:to>
                                    </p:set>
                                    <p:anim calcmode="lin" valueType="num">
                                      <p:cBhvr additive="base">
                                        <p:cTn id="17" dur="5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27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2707">
                                            <p:txEl>
                                              <p:pRg st="3" end="3"/>
                                            </p:txEl>
                                          </p:spTgt>
                                        </p:tgtEl>
                                        <p:attrNameLst>
                                          <p:attrName>style.visibility</p:attrName>
                                        </p:attrNameLst>
                                      </p:cBhvr>
                                      <p:to>
                                        <p:strVal val="visible"/>
                                      </p:to>
                                    </p:set>
                                    <p:anim calcmode="lin" valueType="num">
                                      <p:cBhvr additive="base">
                                        <p:cTn id="23" dur="500" fill="hold"/>
                                        <p:tgtEl>
                                          <p:spTgt spid="72707">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2707">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2707">
                                            <p:txEl>
                                              <p:pRg st="4" end="4"/>
                                            </p:txEl>
                                          </p:spTgt>
                                        </p:tgtEl>
                                        <p:attrNameLst>
                                          <p:attrName>style.visibility</p:attrName>
                                        </p:attrNameLst>
                                      </p:cBhvr>
                                      <p:to>
                                        <p:strVal val="visible"/>
                                      </p:to>
                                    </p:set>
                                    <p:anim calcmode="lin" valueType="num">
                                      <p:cBhvr additive="base">
                                        <p:cTn id="27" dur="500" fill="hold"/>
                                        <p:tgtEl>
                                          <p:spTgt spid="7270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27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0" y="119063"/>
            <a:ext cx="9144000" cy="1143000"/>
          </a:xfrm>
          <a:solidFill>
            <a:srgbClr val="0070C0"/>
          </a:solidFill>
        </p:spPr>
        <p:txBody>
          <a:bodyPr anchor="ctr">
            <a:normAutofit/>
            <a:scene3d>
              <a:camera prst="orthographicFront"/>
              <a:lightRig rig="soft" dir="t">
                <a:rot lat="0" lon="0" rev="16800000"/>
              </a:lightRig>
            </a:scene3d>
            <a:sp3d prstMaterial="softEdge">
              <a:bevelT w="38100" h="38100"/>
            </a:sp3d>
          </a:bodyPr>
          <a:lstStyle/>
          <a:p>
            <a:pPr algn="ctr" eaLnBrk="1" fontAlgn="auto" hangingPunct="1">
              <a:spcAft>
                <a:spcPts val="0"/>
              </a:spcAft>
              <a:defRPr/>
            </a:pPr>
            <a:r>
              <a:rPr lang="en-US" sz="3200" b="1" kern="1200" dirty="0">
                <a:ln w="6350">
                  <a:noFill/>
                </a:ln>
                <a:solidFill>
                  <a:schemeClr val="bg1"/>
                </a:solidFill>
                <a:effectLst>
                  <a:outerShdw blurRad="114300" dist="101600" dir="2700000" algn="tl" rotWithShape="0">
                    <a:srgbClr val="000000">
                      <a:alpha val="40000"/>
                    </a:srgbClr>
                  </a:outerShdw>
                </a:effectLst>
              </a:rPr>
              <a:t>NORMATIVE BELIEFS AND SUBJECTIVE NORM</a:t>
            </a:r>
          </a:p>
        </p:txBody>
      </p:sp>
      <p:sp>
        <p:nvSpPr>
          <p:cNvPr id="5123" name="Rectangle 3"/>
          <p:cNvSpPr>
            <a:spLocks noGrp="1" noChangeArrowheads="1"/>
          </p:cNvSpPr>
          <p:nvPr>
            <p:ph idx="4294967295"/>
          </p:nvPr>
        </p:nvSpPr>
        <p:spPr>
          <a:xfrm>
            <a:off x="914400" y="1804988"/>
            <a:ext cx="8229600" cy="4824412"/>
          </a:xfrm>
        </p:spPr>
        <p:txBody>
          <a:bodyPr/>
          <a:lstStyle/>
          <a:p>
            <a:pPr marL="547688" indent="-411163" eaLnBrk="1" hangingPunct="1">
              <a:lnSpc>
                <a:spcPct val="90000"/>
              </a:lnSpc>
              <a:buFontTx/>
              <a:buNone/>
            </a:pPr>
            <a:r>
              <a:rPr lang="en-US" sz="2400" b="1" dirty="0" smtClean="0">
                <a:solidFill>
                  <a:schemeClr val="tx2"/>
                </a:solidFill>
              </a:rPr>
              <a:t>Normative </a:t>
            </a:r>
            <a:r>
              <a:rPr lang="en-US" sz="2400" b="1" dirty="0" smtClean="0">
                <a:solidFill>
                  <a:schemeClr val="tx2"/>
                </a:solidFill>
              </a:rPr>
              <a:t>Beliefs</a:t>
            </a:r>
          </a:p>
          <a:p>
            <a:pPr marL="547688" indent="-411163" eaLnBrk="1" hangingPunct="1">
              <a:lnSpc>
                <a:spcPct val="90000"/>
              </a:lnSpc>
              <a:buFontTx/>
              <a:buNone/>
            </a:pPr>
            <a:r>
              <a:rPr lang="en-US" sz="2400" dirty="0" smtClean="0">
                <a:solidFill>
                  <a:schemeClr val="tx2"/>
                </a:solidFill>
              </a:rPr>
              <a:t>	Individual decision can influence by the social environment  especially influential person to their life</a:t>
            </a:r>
            <a:r>
              <a:rPr lang="sv-SE" sz="2400" dirty="0" smtClean="0">
                <a:solidFill>
                  <a:schemeClr val="tx2"/>
                </a:solidFill>
              </a:rPr>
              <a:t> (significant others).</a:t>
            </a:r>
          </a:p>
          <a:p>
            <a:pPr marL="547688" indent="-411163" eaLnBrk="1" hangingPunct="1">
              <a:lnSpc>
                <a:spcPct val="90000"/>
              </a:lnSpc>
              <a:buFontTx/>
              <a:buNone/>
            </a:pPr>
            <a:endParaRPr lang="sv-SE" sz="2400" dirty="0" smtClean="0">
              <a:solidFill>
                <a:schemeClr val="tx2"/>
              </a:solidFill>
            </a:endParaRPr>
          </a:p>
          <a:p>
            <a:pPr marL="547688" indent="-411163" eaLnBrk="1" hangingPunct="1">
              <a:lnSpc>
                <a:spcPct val="90000"/>
              </a:lnSpc>
              <a:buFontTx/>
              <a:buNone/>
            </a:pPr>
            <a:r>
              <a:rPr lang="en-US" sz="2400" b="1" dirty="0" smtClean="0">
                <a:solidFill>
                  <a:schemeClr val="tx2"/>
                </a:solidFill>
              </a:rPr>
              <a:t>Subjective </a:t>
            </a:r>
            <a:r>
              <a:rPr lang="en-US" sz="2400" b="1" dirty="0" smtClean="0">
                <a:solidFill>
                  <a:schemeClr val="tx2"/>
                </a:solidFill>
              </a:rPr>
              <a:t>Norm</a:t>
            </a:r>
          </a:p>
          <a:p>
            <a:pPr marL="547688" indent="-411163" eaLnBrk="1" hangingPunct="1">
              <a:lnSpc>
                <a:spcPct val="90000"/>
              </a:lnSpc>
              <a:buFontTx/>
              <a:buNone/>
            </a:pPr>
            <a:r>
              <a:rPr lang="en-US" sz="2400" dirty="0" smtClean="0">
                <a:solidFill>
                  <a:schemeClr val="tx2"/>
                </a:solidFill>
              </a:rPr>
              <a:t>	</a:t>
            </a:r>
            <a:r>
              <a:rPr lang="de-DE" sz="2400" dirty="0" smtClean="0">
                <a:solidFill>
                  <a:schemeClr val="tx2"/>
                </a:solidFill>
              </a:rPr>
              <a:t>Fishbein &amp; Ajzen (1975) use the phrase motivation to comply </a:t>
            </a:r>
            <a:r>
              <a:rPr lang="de-DE" sz="2400" dirty="0" smtClean="0">
                <a:solidFill>
                  <a:schemeClr val="tx2"/>
                </a:solidFill>
                <a:sym typeface="Wingdings" pitchFamily="2" charset="2"/>
              </a:rPr>
              <a:t> is the person comply the other important person or not</a:t>
            </a:r>
            <a:endParaRPr lang="en-US" sz="2400" dirty="0" smtClean="0">
              <a:solidFill>
                <a:schemeClr val="tx2"/>
              </a:solidFill>
            </a:endParaRPr>
          </a:p>
        </p:txBody>
      </p:sp>
      <p:sp>
        <p:nvSpPr>
          <p:cNvPr id="4" name="Slide Number Placeholder 3"/>
          <p:cNvSpPr>
            <a:spLocks noGrp="1"/>
          </p:cNvSpPr>
          <p:nvPr>
            <p:ph type="sldNum" sz="quarter" idx="12"/>
          </p:nvPr>
        </p:nvSpPr>
        <p:spPr/>
        <p:txBody>
          <a:bodyPr/>
          <a:lstStyle/>
          <a:p>
            <a:pPr>
              <a:defRPr/>
            </a:pPr>
            <a:fld id="{469D18FD-CF1D-447D-AEBE-BC161EF0EC3C}" type="slidenum">
              <a:rPr lang="en-US" smtClean="0"/>
              <a:pPr>
                <a:defRPr/>
              </a:pPr>
              <a:t>26</a:t>
            </a:fld>
            <a:endParaRPr lang="en-US"/>
          </a:p>
        </p:txBody>
      </p:sp>
      <p:sp>
        <p:nvSpPr>
          <p:cNvPr id="5" name="Footer Placeholder 4"/>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amond(in)">
                                      <p:cBhvr>
                                        <p:cTn id="7" dur="20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 calcmode="lin" valueType="num">
                                      <p:cBhvr additive="base">
                                        <p:cTn id="12"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12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5123">
                                            <p:txEl>
                                              <p:pRg st="1" end="1"/>
                                            </p:txEl>
                                          </p:spTgt>
                                        </p:tgtEl>
                                        <p:attrNameLst>
                                          <p:attrName>style.visibility</p:attrName>
                                        </p:attrNameLst>
                                      </p:cBhvr>
                                      <p:to>
                                        <p:strVal val="visible"/>
                                      </p:to>
                                    </p:set>
                                    <p:anim calcmode="lin" valueType="num">
                                      <p:cBhvr additive="base">
                                        <p:cTn id="16"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 calcmode="lin" valueType="num">
                                      <p:cBhvr additive="base">
                                        <p:cTn id="22"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12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5123">
                                            <p:txEl>
                                              <p:pRg st="4" end="4"/>
                                            </p:txEl>
                                          </p:spTgt>
                                        </p:tgtEl>
                                        <p:attrNameLst>
                                          <p:attrName>style.visibility</p:attrName>
                                        </p:attrNameLst>
                                      </p:cBhvr>
                                      <p:to>
                                        <p:strVal val="visible"/>
                                      </p:to>
                                    </p:set>
                                    <p:anim calcmode="lin" valueType="num">
                                      <p:cBhvr additive="base">
                                        <p:cTn id="26"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274638"/>
            <a:ext cx="9144000" cy="1143000"/>
          </a:xfrm>
          <a:solidFill>
            <a:srgbClr val="0070C0"/>
          </a:solidFill>
        </p:spPr>
        <p:txBody>
          <a:bodyPr anchor="ctr">
            <a:normAutofit/>
            <a:scene3d>
              <a:camera prst="orthographicFront"/>
              <a:lightRig rig="soft" dir="t">
                <a:rot lat="0" lon="0" rev="16800000"/>
              </a:lightRig>
            </a:scene3d>
            <a:sp3d prstMaterial="softEdge">
              <a:bevelT w="38100" h="38100"/>
            </a:sp3d>
          </a:bodyPr>
          <a:lstStyle/>
          <a:p>
            <a:pPr algn="ctr" eaLnBrk="1" fontAlgn="auto" hangingPunct="1">
              <a:spcAft>
                <a:spcPts val="0"/>
              </a:spcAft>
              <a:defRPr/>
            </a:pPr>
            <a:r>
              <a:rPr lang="en-US" sz="3200" b="1" kern="1200" dirty="0">
                <a:ln w="6350">
                  <a:noFill/>
                </a:ln>
                <a:solidFill>
                  <a:schemeClr val="bg1"/>
                </a:solidFill>
                <a:effectLst>
                  <a:outerShdw blurRad="114300" dist="101600" dir="2700000" algn="tl" rotWithShape="0">
                    <a:srgbClr val="000000">
                      <a:alpha val="40000"/>
                    </a:srgbClr>
                  </a:outerShdw>
                </a:effectLst>
              </a:rPr>
              <a:t>CONTROL BELIEFS AND PERCEIVED BEHAVIOR CONTROL</a:t>
            </a:r>
          </a:p>
        </p:txBody>
      </p:sp>
      <p:sp>
        <p:nvSpPr>
          <p:cNvPr id="76803" name="Rectangle 3"/>
          <p:cNvSpPr>
            <a:spLocks noGrp="1" noChangeArrowheads="1"/>
          </p:cNvSpPr>
          <p:nvPr>
            <p:ph idx="4294967295"/>
          </p:nvPr>
        </p:nvSpPr>
        <p:spPr>
          <a:xfrm>
            <a:off x="0" y="1778000"/>
            <a:ext cx="8229600" cy="4708525"/>
          </a:xfrm>
        </p:spPr>
        <p:txBody>
          <a:bodyPr/>
          <a:lstStyle/>
          <a:p>
            <a:pPr marL="547688" indent="-411163" eaLnBrk="1" hangingPunct="1">
              <a:buFontTx/>
              <a:buNone/>
            </a:pPr>
            <a:r>
              <a:rPr lang="en-US" sz="2400" b="1" dirty="0" smtClean="0">
                <a:solidFill>
                  <a:srgbClr val="C00000"/>
                </a:solidFill>
              </a:rPr>
              <a:t>Perceived </a:t>
            </a:r>
            <a:r>
              <a:rPr lang="en-US" sz="2400" b="1" dirty="0" smtClean="0">
                <a:solidFill>
                  <a:srgbClr val="C00000"/>
                </a:solidFill>
              </a:rPr>
              <a:t>Behavioral Control</a:t>
            </a:r>
          </a:p>
          <a:p>
            <a:pPr marL="547688" indent="-411163" eaLnBrk="1" hangingPunct="1">
              <a:buFontTx/>
              <a:buNone/>
            </a:pPr>
            <a:r>
              <a:rPr lang="en-US" sz="2400" dirty="0" smtClean="0">
                <a:solidFill>
                  <a:schemeClr val="tx2"/>
                </a:solidFill>
              </a:rPr>
              <a:t>	Individual perception regarding facilitated or inhibited to produce a behavior </a:t>
            </a:r>
            <a:r>
              <a:rPr lang="de-DE" sz="2400" dirty="0" smtClean="0">
                <a:solidFill>
                  <a:schemeClr val="tx2"/>
                </a:solidFill>
              </a:rPr>
              <a:t>(Ajzen, 1988)</a:t>
            </a:r>
            <a:endParaRPr lang="en-US" sz="2400" dirty="0" smtClean="0">
              <a:solidFill>
                <a:schemeClr val="tx2"/>
              </a:solidFill>
            </a:endParaRPr>
          </a:p>
          <a:p>
            <a:pPr marL="547688" indent="-411163" eaLnBrk="1" hangingPunct="1">
              <a:buFontTx/>
              <a:buNone/>
            </a:pPr>
            <a:endParaRPr lang="en-US" sz="2400" dirty="0" smtClean="0">
              <a:solidFill>
                <a:schemeClr val="tx2"/>
              </a:solidFill>
            </a:endParaRPr>
          </a:p>
          <a:p>
            <a:pPr marL="547688" indent="-411163" eaLnBrk="1" hangingPunct="1">
              <a:buFontTx/>
              <a:buNone/>
            </a:pPr>
            <a:r>
              <a:rPr lang="en-US" sz="2400" b="1" dirty="0" smtClean="0">
                <a:solidFill>
                  <a:srgbClr val="C00000"/>
                </a:solidFill>
              </a:rPr>
              <a:t>Control </a:t>
            </a:r>
            <a:r>
              <a:rPr lang="en-US" sz="2400" b="1" dirty="0" smtClean="0">
                <a:solidFill>
                  <a:srgbClr val="C00000"/>
                </a:solidFill>
              </a:rPr>
              <a:t>Beliefs</a:t>
            </a:r>
          </a:p>
          <a:p>
            <a:pPr marL="547688" indent="-411163" eaLnBrk="1" hangingPunct="1">
              <a:buFontTx/>
              <a:buNone/>
            </a:pPr>
            <a:r>
              <a:rPr lang="en-US" sz="2400" dirty="0" smtClean="0">
                <a:solidFill>
                  <a:schemeClr val="tx2"/>
                </a:solidFill>
              </a:rPr>
              <a:t>	Personal belief  about the factors that can facilitate and inhibit the work of behavior 	</a:t>
            </a:r>
            <a:r>
              <a:rPr lang="de-DE" sz="2400" dirty="0" smtClean="0">
                <a:solidFill>
                  <a:schemeClr val="tx2"/>
                </a:solidFill>
              </a:rPr>
              <a:t> (Ajzen, 2001)</a:t>
            </a:r>
            <a:endParaRPr lang="en-US" sz="2400" dirty="0" smtClean="0">
              <a:solidFill>
                <a:schemeClr val="tx2"/>
              </a:solidFill>
            </a:endParaRPr>
          </a:p>
        </p:txBody>
      </p:sp>
      <p:sp>
        <p:nvSpPr>
          <p:cNvPr id="4" name="Slide Number Placeholder 3"/>
          <p:cNvSpPr>
            <a:spLocks noGrp="1"/>
          </p:cNvSpPr>
          <p:nvPr>
            <p:ph type="sldNum" sz="quarter" idx="12"/>
          </p:nvPr>
        </p:nvSpPr>
        <p:spPr/>
        <p:txBody>
          <a:bodyPr/>
          <a:lstStyle/>
          <a:p>
            <a:pPr>
              <a:defRPr/>
            </a:pPr>
            <a:fld id="{469D18FD-CF1D-447D-AEBE-BC161EF0EC3C}" type="slidenum">
              <a:rPr lang="en-US" smtClean="0"/>
              <a:pPr>
                <a:defRPr/>
              </a:pPr>
              <a:t>27</a:t>
            </a:fld>
            <a:endParaRPr lang="en-US"/>
          </a:p>
        </p:txBody>
      </p:sp>
      <p:sp>
        <p:nvSpPr>
          <p:cNvPr id="5" name="Footer Placeholder 4"/>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6803">
                                            <p:txEl>
                                              <p:pRg st="0" end="0"/>
                                            </p:txEl>
                                          </p:spTgt>
                                        </p:tgtEl>
                                        <p:attrNameLst>
                                          <p:attrName>style.visibility</p:attrName>
                                        </p:attrNameLst>
                                      </p:cBhvr>
                                      <p:to>
                                        <p:strVal val="visible"/>
                                      </p:to>
                                    </p:set>
                                    <p:anim calcmode="lin" valueType="num">
                                      <p:cBhvr additive="base">
                                        <p:cTn id="12" dur="5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680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76803">
                                            <p:txEl>
                                              <p:pRg st="1" end="1"/>
                                            </p:txEl>
                                          </p:spTgt>
                                        </p:tgtEl>
                                        <p:attrNameLst>
                                          <p:attrName>style.visibility</p:attrName>
                                        </p:attrNameLst>
                                      </p:cBhvr>
                                      <p:to>
                                        <p:strVal val="visible"/>
                                      </p:to>
                                    </p:set>
                                    <p:anim calcmode="lin" valueType="num">
                                      <p:cBhvr additive="base">
                                        <p:cTn id="16" dur="5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68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6803">
                                            <p:txEl>
                                              <p:pRg st="3" end="3"/>
                                            </p:txEl>
                                          </p:spTgt>
                                        </p:tgtEl>
                                        <p:attrNameLst>
                                          <p:attrName>style.visibility</p:attrName>
                                        </p:attrNameLst>
                                      </p:cBhvr>
                                      <p:to>
                                        <p:strVal val="visible"/>
                                      </p:to>
                                    </p:set>
                                    <p:anim calcmode="lin" valueType="num">
                                      <p:cBhvr additive="base">
                                        <p:cTn id="22" dur="500" fill="hold"/>
                                        <p:tgtEl>
                                          <p:spTgt spid="7680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680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76803">
                                            <p:txEl>
                                              <p:pRg st="4" end="4"/>
                                            </p:txEl>
                                          </p:spTgt>
                                        </p:tgtEl>
                                        <p:attrNameLst>
                                          <p:attrName>style.visibility</p:attrName>
                                        </p:attrNameLst>
                                      </p:cBhvr>
                                      <p:to>
                                        <p:strVal val="visible"/>
                                      </p:to>
                                    </p:set>
                                    <p:anim calcmode="lin" valueType="num">
                                      <p:cBhvr additive="base">
                                        <p:cTn id="26" dur="500" fill="hold"/>
                                        <p:tgtEl>
                                          <p:spTgt spid="7680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7680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a:xfrm>
            <a:off x="0" y="492125"/>
            <a:ext cx="9144000" cy="768350"/>
          </a:xfrm>
          <a:solidFill>
            <a:srgbClr val="0070C0"/>
          </a:solidFill>
        </p:spPr>
        <p:txBody>
          <a:bodyPr lIns="0" rIns="0" bIns="0"/>
          <a:lstStyle/>
          <a:p>
            <a:pPr algn="ctr" eaLnBrk="1" hangingPunct="1"/>
            <a:r>
              <a:rPr lang="en-US" sz="2800" b="1" dirty="0" smtClean="0">
                <a:solidFill>
                  <a:schemeClr val="bg1"/>
                </a:solidFill>
                <a:latin typeface="Arial Black" pitchFamily="34" charset="0"/>
              </a:rPr>
              <a:t>INTENTION</a:t>
            </a:r>
          </a:p>
        </p:txBody>
      </p:sp>
      <p:sp>
        <p:nvSpPr>
          <p:cNvPr id="78851" name="Rectangle 3"/>
          <p:cNvSpPr>
            <a:spLocks noGrp="1" noChangeArrowheads="1"/>
          </p:cNvSpPr>
          <p:nvPr>
            <p:ph idx="4294967295"/>
          </p:nvPr>
        </p:nvSpPr>
        <p:spPr>
          <a:xfrm>
            <a:off x="0" y="2224088"/>
            <a:ext cx="8229600" cy="4389437"/>
          </a:xfrm>
        </p:spPr>
        <p:txBody>
          <a:bodyPr/>
          <a:lstStyle/>
          <a:p>
            <a:pPr marL="273050" indent="-273050" algn="ctr" eaLnBrk="1" hangingPunct="1">
              <a:buFontTx/>
              <a:buNone/>
            </a:pPr>
            <a:r>
              <a:rPr lang="en-US" sz="4000" smtClean="0">
                <a:solidFill>
                  <a:schemeClr val="tx2"/>
                </a:solidFill>
                <a:latin typeface="Comic Sans MS" pitchFamily="66" charset="0"/>
                <a:cs typeface="Arial" pitchFamily="34" charset="0"/>
              </a:rPr>
              <a:t>	the indicator of personal readiness to do an action</a:t>
            </a:r>
          </a:p>
        </p:txBody>
      </p:sp>
      <p:sp>
        <p:nvSpPr>
          <p:cNvPr id="4" name="Slide Number Placeholder 3"/>
          <p:cNvSpPr>
            <a:spLocks noGrp="1"/>
          </p:cNvSpPr>
          <p:nvPr>
            <p:ph type="sldNum" sz="quarter" idx="12"/>
          </p:nvPr>
        </p:nvSpPr>
        <p:spPr/>
        <p:txBody>
          <a:bodyPr/>
          <a:lstStyle/>
          <a:p>
            <a:pPr>
              <a:defRPr/>
            </a:pPr>
            <a:fld id="{469D18FD-CF1D-447D-AEBE-BC161EF0EC3C}" type="slidenum">
              <a:rPr lang="en-US" smtClean="0"/>
              <a:pPr>
                <a:defRPr/>
              </a:pPr>
              <a:t>28</a:t>
            </a:fld>
            <a:endParaRPr lang="en-US"/>
          </a:p>
        </p:txBody>
      </p:sp>
      <p:sp>
        <p:nvSpPr>
          <p:cNvPr id="5" name="Footer Placeholder 4"/>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box(in)">
                                      <p:cBhvr>
                                        <p:cTn id="7" dur="500"/>
                                        <p:tgtEl>
                                          <p:spTgt spid="788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8851">
                                            <p:txEl>
                                              <p:pRg st="0" end="0"/>
                                            </p:txEl>
                                          </p:spTgt>
                                        </p:tgtEl>
                                        <p:attrNameLst>
                                          <p:attrName>style.visibility</p:attrName>
                                        </p:attrNameLst>
                                      </p:cBhvr>
                                      <p:to>
                                        <p:strVal val="visible"/>
                                      </p:to>
                                    </p:set>
                                    <p:animEffect transition="in" filter="blinds(horizontal)">
                                      <p:cBhvr>
                                        <p:cTn id="12" dur="500"/>
                                        <p:tgtEl>
                                          <p:spTgt spid="788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nimBg="1"/>
      <p:bldP spid="78851"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0" y="444500"/>
            <a:ext cx="9144000" cy="768350"/>
          </a:xfrm>
          <a:solidFill>
            <a:srgbClr val="0070C0"/>
          </a:solidFill>
        </p:spPr>
        <p:txBody>
          <a:bodyPr lIns="0" rIns="0" bIns="0"/>
          <a:lstStyle/>
          <a:p>
            <a:pPr algn="ctr" eaLnBrk="1" hangingPunct="1"/>
            <a:r>
              <a:rPr lang="en-US" sz="2800" b="1" dirty="0" smtClean="0">
                <a:solidFill>
                  <a:schemeClr val="bg1"/>
                </a:solidFill>
                <a:latin typeface="Arial Black" pitchFamily="34" charset="0"/>
              </a:rPr>
              <a:t>BEHAVIOR</a:t>
            </a:r>
          </a:p>
        </p:txBody>
      </p:sp>
      <p:sp>
        <p:nvSpPr>
          <p:cNvPr id="80899" name="Rectangle 3"/>
          <p:cNvSpPr>
            <a:spLocks noGrp="1" noChangeArrowheads="1"/>
          </p:cNvSpPr>
          <p:nvPr>
            <p:ph idx="4294967295"/>
          </p:nvPr>
        </p:nvSpPr>
        <p:spPr>
          <a:xfrm>
            <a:off x="838200" y="2090738"/>
            <a:ext cx="7391400" cy="4389437"/>
          </a:xfrm>
        </p:spPr>
        <p:txBody>
          <a:bodyPr/>
          <a:lstStyle/>
          <a:p>
            <a:pPr marL="273050" indent="-273050" algn="ctr" eaLnBrk="1" hangingPunct="1">
              <a:buFontTx/>
              <a:buNone/>
            </a:pPr>
            <a:r>
              <a:rPr lang="en-US" sz="4000" dirty="0" smtClean="0">
                <a:solidFill>
                  <a:schemeClr val="tx2"/>
                </a:solidFill>
                <a:latin typeface="Arial" pitchFamily="34" charset="0"/>
                <a:cs typeface="Arial" pitchFamily="34" charset="0"/>
              </a:rPr>
              <a:t>	</a:t>
            </a:r>
            <a:r>
              <a:rPr lang="de-DE" sz="3600" dirty="0" smtClean="0">
                <a:solidFill>
                  <a:schemeClr val="tx2"/>
                </a:solidFill>
                <a:latin typeface="Comic Sans MS" pitchFamily="66" charset="0"/>
              </a:rPr>
              <a:t>According to Ajzen, the behavior is a function of compatible intention and respons of behavior in control percieved behavior</a:t>
            </a:r>
            <a:endParaRPr lang="en-US" sz="3600" dirty="0" smtClean="0">
              <a:solidFill>
                <a:schemeClr val="tx2"/>
              </a:solidFill>
              <a:latin typeface="Comic Sans MS" pitchFamily="66" charset="0"/>
            </a:endParaRPr>
          </a:p>
        </p:txBody>
      </p:sp>
      <p:sp>
        <p:nvSpPr>
          <p:cNvPr id="4" name="Slide Number Placeholder 3"/>
          <p:cNvSpPr>
            <a:spLocks noGrp="1"/>
          </p:cNvSpPr>
          <p:nvPr>
            <p:ph type="sldNum" sz="quarter" idx="12"/>
          </p:nvPr>
        </p:nvSpPr>
        <p:spPr/>
        <p:txBody>
          <a:bodyPr/>
          <a:lstStyle/>
          <a:p>
            <a:pPr>
              <a:defRPr/>
            </a:pPr>
            <a:fld id="{469D18FD-CF1D-447D-AEBE-BC161EF0EC3C}" type="slidenum">
              <a:rPr lang="en-US" smtClean="0"/>
              <a:pPr>
                <a:defRPr/>
              </a:pPr>
              <a:t>29</a:t>
            </a:fld>
            <a:endParaRPr lang="en-US"/>
          </a:p>
        </p:txBody>
      </p:sp>
      <p:sp>
        <p:nvSpPr>
          <p:cNvPr id="5" name="Footer Placeholder 4"/>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diamond(in)">
                                      <p:cBhvr>
                                        <p:cTn id="7" dur="2000"/>
                                        <p:tgtEl>
                                          <p:spTgt spid="8089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0899"/>
                                        </p:tgtEl>
                                        <p:attrNameLst>
                                          <p:attrName>style.visibility</p:attrName>
                                        </p:attrNameLst>
                                      </p:cBhvr>
                                      <p:to>
                                        <p:strVal val="visible"/>
                                      </p:to>
                                    </p:set>
                                    <p:anim calcmode="lin" valueType="num">
                                      <p:cBhvr additive="base">
                                        <p:cTn id="12" dur="500" fill="hold"/>
                                        <p:tgtEl>
                                          <p:spTgt spid="80899"/>
                                        </p:tgtEl>
                                        <p:attrNameLst>
                                          <p:attrName>ppt_x</p:attrName>
                                        </p:attrNameLst>
                                      </p:cBhvr>
                                      <p:tavLst>
                                        <p:tav tm="0">
                                          <p:val>
                                            <p:strVal val="#ppt_x"/>
                                          </p:val>
                                        </p:tav>
                                        <p:tav tm="100000">
                                          <p:val>
                                            <p:strVal val="#ppt_x"/>
                                          </p:val>
                                        </p:tav>
                                      </p:tavLst>
                                    </p:anim>
                                    <p:anim calcmode="lin" valueType="num">
                                      <p:cBhvr additive="base">
                                        <p:cTn id="13" dur="500" fill="hold"/>
                                        <p:tgtEl>
                                          <p:spTgt spid="808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nimBg="1"/>
      <p:bldP spid="8089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784350"/>
          <a:ext cx="8229600" cy="4997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2"/>
          <p:cNvSpPr>
            <a:spLocks noGrp="1" noChangeArrowheads="1"/>
          </p:cNvSpPr>
          <p:nvPr>
            <p:ph type="title"/>
          </p:nvPr>
        </p:nvSpPr>
        <p:spPr>
          <a:xfrm>
            <a:off x="0" y="274638"/>
            <a:ext cx="9144000" cy="1143000"/>
          </a:xfrm>
          <a:solidFill>
            <a:schemeClr val="accent6">
              <a:lumMod val="75000"/>
            </a:schemeClr>
          </a:solidFill>
        </p:spPr>
        <p:txBody>
          <a:bodyPr>
            <a:normAutofit/>
          </a:bodyPr>
          <a:lstStyle/>
          <a:p>
            <a:pPr eaLnBrk="1" hangingPunct="1"/>
            <a:r>
              <a:rPr lang="en-US" sz="3600" dirty="0" smtClean="0">
                <a:solidFill>
                  <a:schemeClr val="bg1"/>
                </a:solidFill>
                <a:latin typeface="Trebuchet MS" pitchFamily="34" charset="0"/>
              </a:rPr>
              <a:t>INTRODUCTION</a:t>
            </a:r>
            <a:endParaRPr lang="en-US" sz="3600" dirty="0" smtClean="0">
              <a:solidFill>
                <a:schemeClr val="bg1"/>
              </a:solidFill>
              <a:latin typeface="Trebuchet MS" pitchFamily="34" charset="0"/>
            </a:endParaRPr>
          </a:p>
        </p:txBody>
      </p:sp>
      <p:sp>
        <p:nvSpPr>
          <p:cNvPr id="6" name="Slide Number Placeholder 5"/>
          <p:cNvSpPr>
            <a:spLocks noGrp="1"/>
          </p:cNvSpPr>
          <p:nvPr>
            <p:ph type="sldNum" sz="quarter" idx="12"/>
          </p:nvPr>
        </p:nvSpPr>
        <p:spPr/>
        <p:txBody>
          <a:bodyPr/>
          <a:lstStyle/>
          <a:p>
            <a:pPr>
              <a:defRPr/>
            </a:pPr>
            <a:fld id="{84546D74-6A3D-451C-9EF8-AE62BBEEAD0F}"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idx="4294967295"/>
          </p:nvPr>
        </p:nvSpPr>
        <p:spPr>
          <a:xfrm>
            <a:off x="0" y="1828799"/>
            <a:ext cx="9144000" cy="3700463"/>
          </a:xfrm>
        </p:spPr>
        <p:txBody>
          <a:bodyPr lIns="182880" tIns="91440"/>
          <a:lstStyle/>
          <a:p>
            <a:pPr marL="265113" indent="-265113" algn="ctr" eaLnBrk="1" hangingPunct="1">
              <a:buFontTx/>
              <a:buNone/>
            </a:pPr>
            <a:endParaRPr lang="en-US" sz="3600" b="1" dirty="0" smtClean="0">
              <a:solidFill>
                <a:schemeClr val="tx2"/>
              </a:solidFill>
            </a:endParaRPr>
          </a:p>
          <a:p>
            <a:pPr marL="265113" indent="-265113" algn="ctr" eaLnBrk="1" hangingPunct="1">
              <a:buFontTx/>
              <a:buNone/>
            </a:pPr>
            <a:r>
              <a:rPr lang="en-US" sz="4000" dirty="0" smtClean="0">
                <a:solidFill>
                  <a:schemeClr val="tx2"/>
                </a:solidFill>
                <a:latin typeface="Comic Sans MS" pitchFamily="66" charset="0"/>
                <a:cs typeface="Arial" pitchFamily="34" charset="0"/>
              </a:rPr>
              <a:t>Everything that actually provide to shape a control behavior and behavior itself</a:t>
            </a:r>
          </a:p>
        </p:txBody>
      </p:sp>
      <p:sp>
        <p:nvSpPr>
          <p:cNvPr id="3" name="TextBox 2"/>
          <p:cNvSpPr txBox="1"/>
          <p:nvPr/>
        </p:nvSpPr>
        <p:spPr>
          <a:xfrm>
            <a:off x="0" y="1143000"/>
            <a:ext cx="9144000" cy="646331"/>
          </a:xfrm>
          <a:prstGeom prst="rect">
            <a:avLst/>
          </a:prstGeom>
          <a:solidFill>
            <a:srgbClr val="0070C0"/>
          </a:solidFill>
        </p:spPr>
        <p:txBody>
          <a:bodyPr wrap="square" rtlCol="0">
            <a:spAutoFit/>
          </a:bodyPr>
          <a:lstStyle/>
          <a:p>
            <a:pPr algn="ctr"/>
            <a:r>
              <a:rPr lang="en-US" sz="3600" b="1" dirty="0" smtClean="0">
                <a:solidFill>
                  <a:schemeClr val="bg1"/>
                </a:solidFill>
              </a:rPr>
              <a:t>Actual Behavior Control</a:t>
            </a:r>
          </a:p>
        </p:txBody>
      </p:sp>
      <p:sp>
        <p:nvSpPr>
          <p:cNvPr id="4" name="Slide Number Placeholder 3"/>
          <p:cNvSpPr>
            <a:spLocks noGrp="1"/>
          </p:cNvSpPr>
          <p:nvPr>
            <p:ph type="sldNum" sz="quarter" idx="12"/>
          </p:nvPr>
        </p:nvSpPr>
        <p:spPr/>
        <p:txBody>
          <a:bodyPr/>
          <a:lstStyle/>
          <a:p>
            <a:pPr>
              <a:defRPr/>
            </a:pPr>
            <a:fld id="{469D18FD-CF1D-447D-AEBE-BC161EF0EC3C}" type="slidenum">
              <a:rPr lang="en-US" smtClean="0"/>
              <a:pPr>
                <a:defRPr/>
              </a:pPr>
              <a:t>30</a:t>
            </a:fld>
            <a:endParaRPr lang="en-US"/>
          </a:p>
        </p:txBody>
      </p:sp>
      <p:sp>
        <p:nvSpPr>
          <p:cNvPr id="5" name="Footer Placeholder 4"/>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2946">
                                            <p:txEl>
                                              <p:pRg st="1" end="1"/>
                                            </p:txEl>
                                          </p:spTgt>
                                        </p:tgtEl>
                                        <p:attrNameLst>
                                          <p:attrName>style.visibility</p:attrName>
                                        </p:attrNameLst>
                                      </p:cBhvr>
                                      <p:to>
                                        <p:strVal val="visible"/>
                                      </p:to>
                                    </p:set>
                                    <p:animEffect transition="in" filter="blinds(horizontal)">
                                      <p:cBhvr>
                                        <p:cTn id="7" dur="500"/>
                                        <p:tgtEl>
                                          <p:spTgt spid="829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4"/>
          <p:cNvSpPr txBox="1">
            <a:spLocks noChangeArrowheads="1"/>
          </p:cNvSpPr>
          <p:nvPr/>
        </p:nvSpPr>
        <p:spPr bwMode="auto">
          <a:xfrm>
            <a:off x="303213" y="207963"/>
            <a:ext cx="184150" cy="366712"/>
          </a:xfrm>
          <a:prstGeom prst="rect">
            <a:avLst/>
          </a:prstGeom>
          <a:noFill/>
          <a:ln w="9525">
            <a:noFill/>
            <a:miter lim="800000"/>
            <a:headEnd/>
            <a:tailEnd/>
          </a:ln>
        </p:spPr>
        <p:txBody>
          <a:bodyPr wrap="none">
            <a:spAutoFit/>
          </a:bodyPr>
          <a:lstStyle/>
          <a:p>
            <a:pPr eaLnBrk="1" hangingPunct="1"/>
            <a:endParaRPr lang="en-GB">
              <a:latin typeface="Arial" pitchFamily="34" charset="0"/>
            </a:endParaRPr>
          </a:p>
        </p:txBody>
      </p:sp>
      <p:sp>
        <p:nvSpPr>
          <p:cNvPr id="35843" name="Text Box 7"/>
          <p:cNvSpPr txBox="1">
            <a:spLocks noChangeArrowheads="1"/>
          </p:cNvSpPr>
          <p:nvPr/>
        </p:nvSpPr>
        <p:spPr bwMode="auto">
          <a:xfrm>
            <a:off x="376238" y="136525"/>
            <a:ext cx="595312" cy="366713"/>
          </a:xfrm>
          <a:prstGeom prst="rect">
            <a:avLst/>
          </a:prstGeom>
          <a:noFill/>
          <a:ln w="9525">
            <a:noFill/>
            <a:miter lim="800000"/>
            <a:headEnd/>
            <a:tailEnd/>
          </a:ln>
        </p:spPr>
        <p:txBody>
          <a:bodyPr>
            <a:spAutoFit/>
          </a:bodyPr>
          <a:lstStyle/>
          <a:p>
            <a:pPr eaLnBrk="1" hangingPunct="1"/>
            <a:endParaRPr lang="en-GB">
              <a:latin typeface="Arial" pitchFamily="34" charset="0"/>
            </a:endParaRPr>
          </a:p>
        </p:txBody>
      </p:sp>
      <p:sp>
        <p:nvSpPr>
          <p:cNvPr id="84996" name="Text Box 8"/>
          <p:cNvSpPr txBox="1">
            <a:spLocks noChangeArrowheads="1"/>
          </p:cNvSpPr>
          <p:nvPr/>
        </p:nvSpPr>
        <p:spPr bwMode="auto">
          <a:xfrm>
            <a:off x="611188" y="620713"/>
            <a:ext cx="2160587" cy="1277937"/>
          </a:xfrm>
          <a:prstGeom prst="rect">
            <a:avLst/>
          </a:prstGeom>
          <a:solidFill>
            <a:srgbClr val="FF99FF"/>
          </a:solidFill>
          <a:ln w="6350">
            <a:solidFill>
              <a:schemeClr val="tx1"/>
            </a:solidFill>
            <a:miter lim="800000"/>
            <a:headEnd/>
            <a:tailEnd/>
          </a:ln>
        </p:spPr>
        <p:txBody>
          <a:bodyPr>
            <a:spAutoFit/>
          </a:bodyPr>
          <a:lstStyle/>
          <a:p>
            <a:pPr algn="ctr" eaLnBrk="1" hangingPunct="1">
              <a:spcBef>
                <a:spcPct val="50000"/>
              </a:spcBef>
            </a:pPr>
            <a:r>
              <a:rPr lang="en-US" sz="1400" b="1">
                <a:latin typeface="Times New Roman" pitchFamily="18" charset="0"/>
              </a:rPr>
              <a:t>Behavioral Beliefs</a:t>
            </a:r>
          </a:p>
          <a:p>
            <a:pPr algn="ctr" eaLnBrk="1" hangingPunct="1">
              <a:spcBef>
                <a:spcPct val="50000"/>
              </a:spcBef>
            </a:pPr>
            <a:r>
              <a:rPr lang="en-US" sz="1400">
                <a:latin typeface="Times New Roman" pitchFamily="18" charset="0"/>
              </a:rPr>
              <a:t>Belief that narcotics will : </a:t>
            </a:r>
          </a:p>
          <a:p>
            <a:pPr algn="ctr" eaLnBrk="1" hangingPunct="1">
              <a:spcBef>
                <a:spcPct val="50000"/>
              </a:spcBef>
              <a:buFontTx/>
              <a:buChar char="•"/>
            </a:pPr>
            <a:r>
              <a:rPr lang="en-US" sz="1400">
                <a:latin typeface="Times New Roman" pitchFamily="18" charset="0"/>
              </a:rPr>
              <a:t>Result in death</a:t>
            </a:r>
          </a:p>
          <a:p>
            <a:pPr algn="ctr" eaLnBrk="1" hangingPunct="1">
              <a:spcBef>
                <a:spcPct val="50000"/>
              </a:spcBef>
              <a:buFontTx/>
              <a:buChar char="•"/>
            </a:pPr>
            <a:r>
              <a:rPr lang="en-US" sz="1400">
                <a:latin typeface="Times New Roman" pitchFamily="18" charset="0"/>
              </a:rPr>
              <a:t>Harmful to health</a:t>
            </a:r>
          </a:p>
        </p:txBody>
      </p:sp>
      <p:sp>
        <p:nvSpPr>
          <p:cNvPr id="84997" name="Text Box 12"/>
          <p:cNvSpPr txBox="1">
            <a:spLocks noChangeArrowheads="1"/>
          </p:cNvSpPr>
          <p:nvPr/>
        </p:nvSpPr>
        <p:spPr bwMode="auto">
          <a:xfrm>
            <a:off x="646113" y="2730500"/>
            <a:ext cx="2087562" cy="1384300"/>
          </a:xfrm>
          <a:prstGeom prst="rect">
            <a:avLst/>
          </a:prstGeom>
          <a:solidFill>
            <a:srgbClr val="CCFF99"/>
          </a:solidFill>
          <a:ln w="6350">
            <a:solidFill>
              <a:schemeClr val="tx1"/>
            </a:solidFill>
            <a:miter lim="800000"/>
            <a:headEnd/>
            <a:tailEnd/>
          </a:ln>
        </p:spPr>
        <p:txBody>
          <a:bodyPr>
            <a:spAutoFit/>
          </a:bodyPr>
          <a:lstStyle/>
          <a:p>
            <a:pPr algn="ctr" eaLnBrk="1" hangingPunct="1">
              <a:spcBef>
                <a:spcPct val="50000"/>
              </a:spcBef>
            </a:pPr>
            <a:r>
              <a:rPr lang="en-US" sz="1400" b="1">
                <a:latin typeface="Times New Roman" pitchFamily="18" charset="0"/>
              </a:rPr>
              <a:t>Normative Beliefs</a:t>
            </a:r>
          </a:p>
          <a:p>
            <a:pPr algn="ctr" eaLnBrk="1" hangingPunct="1">
              <a:spcBef>
                <a:spcPct val="50000"/>
              </a:spcBef>
              <a:buFontTx/>
              <a:buChar char="•"/>
            </a:pPr>
            <a:r>
              <a:rPr lang="en-US" sz="1400">
                <a:latin typeface="Times New Roman" pitchFamily="18" charset="0"/>
              </a:rPr>
              <a:t>Overdose  experience &amp; personal guilty</a:t>
            </a:r>
          </a:p>
          <a:p>
            <a:pPr algn="ctr" eaLnBrk="1" hangingPunct="1">
              <a:spcBef>
                <a:spcPct val="50000"/>
              </a:spcBef>
              <a:buFontTx/>
              <a:buChar char="•"/>
            </a:pPr>
            <a:r>
              <a:rPr lang="en-US" sz="1400">
                <a:latin typeface="Times New Roman" pitchFamily="18" charset="0"/>
              </a:rPr>
              <a:t>Any intervention from the nearest persons</a:t>
            </a:r>
          </a:p>
        </p:txBody>
      </p:sp>
      <p:sp>
        <p:nvSpPr>
          <p:cNvPr id="84998" name="Text Box 13"/>
          <p:cNvSpPr txBox="1">
            <a:spLocks noChangeArrowheads="1"/>
          </p:cNvSpPr>
          <p:nvPr/>
        </p:nvSpPr>
        <p:spPr bwMode="auto">
          <a:xfrm>
            <a:off x="692150" y="4521200"/>
            <a:ext cx="2016125" cy="846138"/>
          </a:xfrm>
          <a:prstGeom prst="rect">
            <a:avLst/>
          </a:prstGeom>
          <a:solidFill>
            <a:srgbClr val="FF9999"/>
          </a:solidFill>
          <a:ln w="6350">
            <a:solidFill>
              <a:schemeClr val="tx1"/>
            </a:solidFill>
            <a:miter lim="800000"/>
            <a:headEnd/>
            <a:tailEnd/>
          </a:ln>
        </p:spPr>
        <p:txBody>
          <a:bodyPr>
            <a:spAutoFit/>
          </a:bodyPr>
          <a:lstStyle/>
          <a:p>
            <a:pPr algn="ctr" eaLnBrk="1" hangingPunct="1">
              <a:spcBef>
                <a:spcPct val="50000"/>
              </a:spcBef>
            </a:pPr>
            <a:r>
              <a:rPr lang="en-US" sz="1400" b="1">
                <a:latin typeface="Times New Roman" pitchFamily="18" charset="0"/>
              </a:rPr>
              <a:t>Control Beliefs</a:t>
            </a:r>
          </a:p>
          <a:p>
            <a:pPr algn="ctr" eaLnBrk="1" hangingPunct="1">
              <a:spcBef>
                <a:spcPct val="50000"/>
              </a:spcBef>
            </a:pPr>
            <a:r>
              <a:rPr lang="en-US" sz="1400">
                <a:latin typeface="Times New Roman" pitchFamily="18" charset="0"/>
              </a:rPr>
              <a:t>Belief  that able to  stop  using narcotics</a:t>
            </a:r>
          </a:p>
        </p:txBody>
      </p:sp>
      <p:sp>
        <p:nvSpPr>
          <p:cNvPr id="84999" name="Text Box 14"/>
          <p:cNvSpPr txBox="1">
            <a:spLocks noChangeArrowheads="1"/>
          </p:cNvSpPr>
          <p:nvPr/>
        </p:nvSpPr>
        <p:spPr bwMode="auto">
          <a:xfrm>
            <a:off x="3127375" y="620713"/>
            <a:ext cx="1800225" cy="1492250"/>
          </a:xfrm>
          <a:prstGeom prst="rect">
            <a:avLst/>
          </a:prstGeom>
          <a:solidFill>
            <a:srgbClr val="FF99FF"/>
          </a:solidFill>
          <a:ln w="6350">
            <a:solidFill>
              <a:schemeClr val="tx1"/>
            </a:solidFill>
            <a:miter lim="800000"/>
            <a:headEnd/>
            <a:tailEnd/>
          </a:ln>
        </p:spPr>
        <p:txBody>
          <a:bodyPr>
            <a:spAutoFit/>
          </a:bodyPr>
          <a:lstStyle/>
          <a:p>
            <a:pPr algn="ctr" eaLnBrk="1" hangingPunct="1">
              <a:spcBef>
                <a:spcPct val="50000"/>
              </a:spcBef>
            </a:pPr>
            <a:r>
              <a:rPr lang="en-US" sz="1400" b="1">
                <a:latin typeface="Times New Roman" pitchFamily="18" charset="0"/>
              </a:rPr>
              <a:t>Attitude Toward the Behavior</a:t>
            </a:r>
          </a:p>
          <a:p>
            <a:pPr algn="ctr" eaLnBrk="1" hangingPunct="1">
              <a:spcBef>
                <a:spcPct val="50000"/>
              </a:spcBef>
            </a:pPr>
            <a:r>
              <a:rPr lang="en-US" sz="1400">
                <a:latin typeface="Times New Roman" pitchFamily="18" charset="0"/>
              </a:rPr>
              <a:t>Aware that ‘relaxing’ or ‘excited’ efect of narcotics are false efect</a:t>
            </a:r>
          </a:p>
        </p:txBody>
      </p:sp>
      <p:sp>
        <p:nvSpPr>
          <p:cNvPr id="85000" name="Text Box 15"/>
          <p:cNvSpPr txBox="1">
            <a:spLocks noChangeArrowheads="1"/>
          </p:cNvSpPr>
          <p:nvPr/>
        </p:nvSpPr>
        <p:spPr bwMode="auto">
          <a:xfrm>
            <a:off x="3132138" y="2941638"/>
            <a:ext cx="1439862" cy="1062037"/>
          </a:xfrm>
          <a:prstGeom prst="rect">
            <a:avLst/>
          </a:prstGeom>
          <a:solidFill>
            <a:srgbClr val="CCFF99"/>
          </a:solidFill>
          <a:ln w="6350">
            <a:solidFill>
              <a:schemeClr val="tx1"/>
            </a:solidFill>
            <a:miter lim="800000"/>
            <a:headEnd/>
            <a:tailEnd/>
          </a:ln>
        </p:spPr>
        <p:txBody>
          <a:bodyPr>
            <a:spAutoFit/>
          </a:bodyPr>
          <a:lstStyle/>
          <a:p>
            <a:pPr algn="ctr" eaLnBrk="1" hangingPunct="1">
              <a:spcBef>
                <a:spcPct val="50000"/>
              </a:spcBef>
            </a:pPr>
            <a:r>
              <a:rPr lang="en-US" sz="1400" b="1">
                <a:latin typeface="Times New Roman" pitchFamily="18" charset="0"/>
              </a:rPr>
              <a:t>Subjective Norm</a:t>
            </a:r>
          </a:p>
          <a:p>
            <a:pPr algn="ctr" eaLnBrk="1" hangingPunct="1">
              <a:spcBef>
                <a:spcPct val="50000"/>
              </a:spcBef>
            </a:pPr>
            <a:r>
              <a:rPr lang="en-US" sz="1400">
                <a:latin typeface="Times New Roman" pitchFamily="18" charset="0"/>
              </a:rPr>
              <a:t>The existence of self awareness</a:t>
            </a:r>
          </a:p>
        </p:txBody>
      </p:sp>
      <p:sp>
        <p:nvSpPr>
          <p:cNvPr id="85001" name="Text Box 16"/>
          <p:cNvSpPr txBox="1">
            <a:spLocks noChangeArrowheads="1"/>
          </p:cNvSpPr>
          <p:nvPr/>
        </p:nvSpPr>
        <p:spPr bwMode="auto">
          <a:xfrm>
            <a:off x="3063875" y="4322763"/>
            <a:ext cx="2305050" cy="1277937"/>
          </a:xfrm>
          <a:prstGeom prst="rect">
            <a:avLst/>
          </a:prstGeom>
          <a:solidFill>
            <a:srgbClr val="FF9999"/>
          </a:solidFill>
          <a:ln w="6350">
            <a:solidFill>
              <a:schemeClr val="tx1"/>
            </a:solidFill>
            <a:miter lim="800000"/>
            <a:headEnd/>
            <a:tailEnd/>
          </a:ln>
        </p:spPr>
        <p:txBody>
          <a:bodyPr>
            <a:spAutoFit/>
          </a:bodyPr>
          <a:lstStyle/>
          <a:p>
            <a:pPr algn="ctr" eaLnBrk="1" hangingPunct="1">
              <a:spcBef>
                <a:spcPct val="50000"/>
              </a:spcBef>
            </a:pPr>
            <a:r>
              <a:rPr lang="en-US" sz="1400" b="1">
                <a:latin typeface="Times New Roman" pitchFamily="18" charset="0"/>
              </a:rPr>
              <a:t>Perceived Behavioral Control</a:t>
            </a:r>
          </a:p>
          <a:p>
            <a:pPr algn="ctr" eaLnBrk="1" hangingPunct="1">
              <a:spcBef>
                <a:spcPct val="50000"/>
              </a:spcBef>
            </a:pPr>
            <a:r>
              <a:rPr lang="en-US" sz="1400">
                <a:latin typeface="Times New Roman" pitchFamily="18" charset="0"/>
              </a:rPr>
              <a:t>Perception that able to refuse narcotics are more dominant than consume narcotics</a:t>
            </a:r>
          </a:p>
        </p:txBody>
      </p:sp>
      <p:sp>
        <p:nvSpPr>
          <p:cNvPr id="85002" name="Text Box 17"/>
          <p:cNvSpPr txBox="1">
            <a:spLocks noChangeArrowheads="1"/>
          </p:cNvSpPr>
          <p:nvPr/>
        </p:nvSpPr>
        <p:spPr bwMode="auto">
          <a:xfrm>
            <a:off x="5580063" y="2835275"/>
            <a:ext cx="1152525" cy="1062038"/>
          </a:xfrm>
          <a:prstGeom prst="rect">
            <a:avLst/>
          </a:prstGeom>
          <a:solidFill>
            <a:srgbClr val="6666FF"/>
          </a:solidFill>
          <a:ln w="6350">
            <a:solidFill>
              <a:schemeClr val="tx1"/>
            </a:solidFill>
            <a:miter lim="800000"/>
            <a:headEnd/>
            <a:tailEnd/>
          </a:ln>
        </p:spPr>
        <p:txBody>
          <a:bodyPr>
            <a:spAutoFit/>
          </a:bodyPr>
          <a:lstStyle/>
          <a:p>
            <a:pPr algn="ctr" eaLnBrk="1" hangingPunct="1">
              <a:spcBef>
                <a:spcPct val="50000"/>
              </a:spcBef>
            </a:pPr>
            <a:r>
              <a:rPr lang="en-US" sz="1400" b="1">
                <a:latin typeface="Times New Roman" pitchFamily="18" charset="0"/>
              </a:rPr>
              <a:t>Intention</a:t>
            </a:r>
          </a:p>
          <a:p>
            <a:pPr algn="ctr" eaLnBrk="1" hangingPunct="1">
              <a:spcBef>
                <a:spcPct val="50000"/>
              </a:spcBef>
            </a:pPr>
            <a:r>
              <a:rPr lang="en-US" sz="1400">
                <a:latin typeface="Times New Roman" pitchFamily="18" charset="0"/>
              </a:rPr>
              <a:t>Intention to refuse narcotics</a:t>
            </a:r>
          </a:p>
        </p:txBody>
      </p:sp>
      <p:sp>
        <p:nvSpPr>
          <p:cNvPr id="85003" name="Text Box 18"/>
          <p:cNvSpPr txBox="1">
            <a:spLocks noChangeArrowheads="1"/>
          </p:cNvSpPr>
          <p:nvPr/>
        </p:nvSpPr>
        <p:spPr bwMode="auto">
          <a:xfrm>
            <a:off x="7088188" y="2827338"/>
            <a:ext cx="1368425" cy="1062037"/>
          </a:xfrm>
          <a:prstGeom prst="rect">
            <a:avLst/>
          </a:prstGeom>
          <a:solidFill>
            <a:srgbClr val="FFFF99"/>
          </a:solidFill>
          <a:ln w="6350">
            <a:solidFill>
              <a:schemeClr val="tx1"/>
            </a:solidFill>
            <a:miter lim="800000"/>
            <a:headEnd/>
            <a:tailEnd/>
          </a:ln>
        </p:spPr>
        <p:txBody>
          <a:bodyPr>
            <a:spAutoFit/>
          </a:bodyPr>
          <a:lstStyle/>
          <a:p>
            <a:pPr algn="ctr" eaLnBrk="1" hangingPunct="1">
              <a:spcBef>
                <a:spcPct val="50000"/>
              </a:spcBef>
            </a:pPr>
            <a:r>
              <a:rPr lang="en-US" sz="1400" b="1">
                <a:latin typeface="Times New Roman" pitchFamily="18" charset="0"/>
              </a:rPr>
              <a:t>Behavior</a:t>
            </a:r>
          </a:p>
          <a:p>
            <a:pPr algn="ctr" eaLnBrk="1" hangingPunct="1">
              <a:spcBef>
                <a:spcPct val="50000"/>
              </a:spcBef>
            </a:pPr>
            <a:r>
              <a:rPr lang="en-US" sz="1400">
                <a:latin typeface="Times New Roman" pitchFamily="18" charset="0"/>
              </a:rPr>
              <a:t>Refuse to consume narcotics</a:t>
            </a:r>
          </a:p>
        </p:txBody>
      </p:sp>
      <p:sp>
        <p:nvSpPr>
          <p:cNvPr id="85004" name="Text Box 19"/>
          <p:cNvSpPr txBox="1">
            <a:spLocks noChangeArrowheads="1"/>
          </p:cNvSpPr>
          <p:nvPr/>
        </p:nvSpPr>
        <p:spPr bwMode="auto">
          <a:xfrm>
            <a:off x="6753225" y="4432300"/>
            <a:ext cx="2066925" cy="2032000"/>
          </a:xfrm>
          <a:prstGeom prst="rect">
            <a:avLst/>
          </a:prstGeom>
          <a:solidFill>
            <a:srgbClr val="DDDDDD"/>
          </a:solidFill>
          <a:ln w="6350">
            <a:solidFill>
              <a:schemeClr val="tx1"/>
            </a:solidFill>
            <a:miter lim="800000"/>
            <a:headEnd/>
            <a:tailEnd/>
          </a:ln>
        </p:spPr>
        <p:txBody>
          <a:bodyPr>
            <a:spAutoFit/>
          </a:bodyPr>
          <a:lstStyle/>
          <a:p>
            <a:pPr algn="ctr" eaLnBrk="1" hangingPunct="1">
              <a:spcBef>
                <a:spcPct val="50000"/>
              </a:spcBef>
            </a:pPr>
            <a:r>
              <a:rPr lang="en-US" sz="1400" b="1">
                <a:latin typeface="Times New Roman" pitchFamily="18" charset="0"/>
              </a:rPr>
              <a:t>Actual Behavioral Control</a:t>
            </a:r>
          </a:p>
          <a:p>
            <a:pPr algn="ctr" eaLnBrk="1" hangingPunct="1">
              <a:spcBef>
                <a:spcPct val="50000"/>
              </a:spcBef>
              <a:buFontTx/>
              <a:buChar char="-"/>
            </a:pPr>
            <a:r>
              <a:rPr lang="en-US" sz="1400" b="1">
                <a:latin typeface="Times New Roman" pitchFamily="18" charset="0"/>
              </a:rPr>
              <a:t> Support from friends, parents, closefriends</a:t>
            </a:r>
          </a:p>
          <a:p>
            <a:pPr algn="ctr" eaLnBrk="1" hangingPunct="1">
              <a:spcBef>
                <a:spcPct val="50000"/>
              </a:spcBef>
              <a:buFontTx/>
              <a:buChar char="-"/>
            </a:pPr>
            <a:r>
              <a:rPr lang="en-US" sz="1400" b="1">
                <a:latin typeface="Times New Roman" pitchFamily="18" charset="0"/>
              </a:rPr>
              <a:t>There are time, opportunity, money to get a detoxification/ rehabilitation</a:t>
            </a:r>
          </a:p>
        </p:txBody>
      </p:sp>
      <p:sp>
        <p:nvSpPr>
          <p:cNvPr id="85005" name="Line 20"/>
          <p:cNvSpPr>
            <a:spLocks noChangeShapeType="1"/>
          </p:cNvSpPr>
          <p:nvPr/>
        </p:nvSpPr>
        <p:spPr bwMode="auto">
          <a:xfrm>
            <a:off x="2771775" y="1474788"/>
            <a:ext cx="360363" cy="0"/>
          </a:xfrm>
          <a:prstGeom prst="line">
            <a:avLst/>
          </a:prstGeom>
          <a:noFill/>
          <a:ln w="38100">
            <a:solidFill>
              <a:schemeClr val="tx1"/>
            </a:solidFill>
            <a:round/>
            <a:headEnd/>
            <a:tailEnd type="stealth" w="lg" len="lg"/>
          </a:ln>
        </p:spPr>
        <p:txBody>
          <a:bodyPr/>
          <a:lstStyle/>
          <a:p>
            <a:endParaRPr lang="en-US"/>
          </a:p>
        </p:txBody>
      </p:sp>
      <p:sp>
        <p:nvSpPr>
          <p:cNvPr id="85006" name="Line 20"/>
          <p:cNvSpPr>
            <a:spLocks noChangeShapeType="1"/>
          </p:cNvSpPr>
          <p:nvPr/>
        </p:nvSpPr>
        <p:spPr bwMode="auto">
          <a:xfrm>
            <a:off x="2771775" y="3475038"/>
            <a:ext cx="360363" cy="0"/>
          </a:xfrm>
          <a:prstGeom prst="line">
            <a:avLst/>
          </a:prstGeom>
          <a:noFill/>
          <a:ln w="38100">
            <a:solidFill>
              <a:schemeClr val="tx1"/>
            </a:solidFill>
            <a:round/>
            <a:headEnd/>
            <a:tailEnd type="stealth" w="lg" len="lg"/>
          </a:ln>
        </p:spPr>
        <p:txBody>
          <a:bodyPr/>
          <a:lstStyle/>
          <a:p>
            <a:endParaRPr lang="en-US"/>
          </a:p>
        </p:txBody>
      </p:sp>
      <p:sp>
        <p:nvSpPr>
          <p:cNvPr id="85007" name="Line 20"/>
          <p:cNvSpPr>
            <a:spLocks noChangeShapeType="1"/>
          </p:cNvSpPr>
          <p:nvPr/>
        </p:nvSpPr>
        <p:spPr bwMode="auto">
          <a:xfrm>
            <a:off x="2708275" y="5059363"/>
            <a:ext cx="360363" cy="0"/>
          </a:xfrm>
          <a:prstGeom prst="line">
            <a:avLst/>
          </a:prstGeom>
          <a:noFill/>
          <a:ln w="38100">
            <a:solidFill>
              <a:schemeClr val="tx1"/>
            </a:solidFill>
            <a:round/>
            <a:headEnd/>
            <a:tailEnd type="stealth" w="lg" len="lg"/>
          </a:ln>
        </p:spPr>
        <p:txBody>
          <a:bodyPr/>
          <a:lstStyle/>
          <a:p>
            <a:endParaRPr lang="en-US"/>
          </a:p>
        </p:txBody>
      </p:sp>
      <p:sp>
        <p:nvSpPr>
          <p:cNvPr id="85008" name="Line 16"/>
          <p:cNvSpPr>
            <a:spLocks noChangeShapeType="1"/>
          </p:cNvSpPr>
          <p:nvPr/>
        </p:nvSpPr>
        <p:spPr bwMode="auto">
          <a:xfrm>
            <a:off x="4572000" y="3475038"/>
            <a:ext cx="1008063" cy="0"/>
          </a:xfrm>
          <a:prstGeom prst="line">
            <a:avLst/>
          </a:prstGeom>
          <a:noFill/>
          <a:ln w="38100">
            <a:solidFill>
              <a:schemeClr val="tx1"/>
            </a:solidFill>
            <a:round/>
            <a:headEnd/>
            <a:tailEnd type="stealth" w="lg" len="lg"/>
          </a:ln>
        </p:spPr>
        <p:txBody>
          <a:bodyPr/>
          <a:lstStyle/>
          <a:p>
            <a:endParaRPr lang="en-US"/>
          </a:p>
        </p:txBody>
      </p:sp>
      <p:sp>
        <p:nvSpPr>
          <p:cNvPr id="85009" name="Line 20"/>
          <p:cNvSpPr>
            <a:spLocks noChangeShapeType="1"/>
          </p:cNvSpPr>
          <p:nvPr/>
        </p:nvSpPr>
        <p:spPr bwMode="auto">
          <a:xfrm>
            <a:off x="6732588" y="3475038"/>
            <a:ext cx="360362" cy="0"/>
          </a:xfrm>
          <a:prstGeom prst="line">
            <a:avLst/>
          </a:prstGeom>
          <a:noFill/>
          <a:ln w="38100">
            <a:solidFill>
              <a:schemeClr val="tx1"/>
            </a:solidFill>
            <a:round/>
            <a:headEnd/>
            <a:tailEnd type="stealth" w="lg" len="lg"/>
          </a:ln>
        </p:spPr>
        <p:txBody>
          <a:bodyPr/>
          <a:lstStyle/>
          <a:p>
            <a:endParaRPr lang="en-US"/>
          </a:p>
        </p:txBody>
      </p:sp>
      <p:sp>
        <p:nvSpPr>
          <p:cNvPr id="85010" name="Line 18"/>
          <p:cNvSpPr>
            <a:spLocks noChangeShapeType="1"/>
          </p:cNvSpPr>
          <p:nvPr/>
        </p:nvSpPr>
        <p:spPr bwMode="auto">
          <a:xfrm>
            <a:off x="4932363" y="1484313"/>
            <a:ext cx="1223962" cy="1368425"/>
          </a:xfrm>
          <a:prstGeom prst="line">
            <a:avLst/>
          </a:prstGeom>
          <a:noFill/>
          <a:ln w="38100">
            <a:solidFill>
              <a:schemeClr val="tx1"/>
            </a:solidFill>
            <a:round/>
            <a:headEnd/>
            <a:tailEnd type="stealth" w="lg" len="lg"/>
          </a:ln>
        </p:spPr>
        <p:txBody>
          <a:bodyPr/>
          <a:lstStyle/>
          <a:p>
            <a:endParaRPr lang="en-US"/>
          </a:p>
        </p:txBody>
      </p:sp>
      <p:sp>
        <p:nvSpPr>
          <p:cNvPr id="85011" name="Line 19"/>
          <p:cNvSpPr>
            <a:spLocks noChangeShapeType="1"/>
          </p:cNvSpPr>
          <p:nvPr/>
        </p:nvSpPr>
        <p:spPr bwMode="auto">
          <a:xfrm flipV="1">
            <a:off x="5354638" y="4076700"/>
            <a:ext cx="936625" cy="1081088"/>
          </a:xfrm>
          <a:prstGeom prst="line">
            <a:avLst/>
          </a:prstGeom>
          <a:noFill/>
          <a:ln w="38100">
            <a:solidFill>
              <a:schemeClr val="tx1"/>
            </a:solidFill>
            <a:round/>
            <a:headEnd/>
            <a:tailEnd type="stealth" w="lg" len="lg"/>
          </a:ln>
        </p:spPr>
        <p:txBody>
          <a:bodyPr/>
          <a:lstStyle/>
          <a:p>
            <a:endParaRPr lang="en-US"/>
          </a:p>
        </p:txBody>
      </p:sp>
      <p:sp>
        <p:nvSpPr>
          <p:cNvPr id="85012" name="Line 20"/>
          <p:cNvSpPr>
            <a:spLocks noChangeShapeType="1"/>
          </p:cNvSpPr>
          <p:nvPr/>
        </p:nvSpPr>
        <p:spPr bwMode="auto">
          <a:xfrm flipH="1" flipV="1">
            <a:off x="5364163" y="5157788"/>
            <a:ext cx="1368425" cy="287337"/>
          </a:xfrm>
          <a:prstGeom prst="line">
            <a:avLst/>
          </a:prstGeom>
          <a:noFill/>
          <a:ln w="38100">
            <a:solidFill>
              <a:srgbClr val="808080"/>
            </a:solidFill>
            <a:round/>
            <a:headEnd/>
            <a:tailEnd type="stealth" w="lg" len="lg"/>
          </a:ln>
        </p:spPr>
        <p:txBody>
          <a:bodyPr/>
          <a:lstStyle/>
          <a:p>
            <a:endParaRPr lang="en-US"/>
          </a:p>
        </p:txBody>
      </p:sp>
      <p:sp>
        <p:nvSpPr>
          <p:cNvPr id="85013" name="Line 21"/>
          <p:cNvSpPr>
            <a:spLocks noChangeShapeType="1"/>
          </p:cNvSpPr>
          <p:nvPr/>
        </p:nvSpPr>
        <p:spPr bwMode="auto">
          <a:xfrm flipV="1">
            <a:off x="5364163" y="3933825"/>
            <a:ext cx="1728787" cy="1223963"/>
          </a:xfrm>
          <a:prstGeom prst="line">
            <a:avLst/>
          </a:prstGeom>
          <a:noFill/>
          <a:ln w="38100">
            <a:solidFill>
              <a:schemeClr val="tx1"/>
            </a:solidFill>
            <a:prstDash val="lgDash"/>
            <a:round/>
            <a:headEnd/>
            <a:tailEnd type="stealth" w="lg" len="lg"/>
          </a:ln>
        </p:spPr>
        <p:txBody>
          <a:bodyPr/>
          <a:lstStyle/>
          <a:p>
            <a:endParaRPr lang="en-US"/>
          </a:p>
        </p:txBody>
      </p:sp>
      <p:sp>
        <p:nvSpPr>
          <p:cNvPr id="85014" name="Line 22"/>
          <p:cNvSpPr>
            <a:spLocks noChangeShapeType="1"/>
          </p:cNvSpPr>
          <p:nvPr/>
        </p:nvSpPr>
        <p:spPr bwMode="auto">
          <a:xfrm flipV="1">
            <a:off x="7740650" y="4076700"/>
            <a:ext cx="0" cy="360363"/>
          </a:xfrm>
          <a:prstGeom prst="line">
            <a:avLst/>
          </a:prstGeom>
          <a:noFill/>
          <a:ln w="38100">
            <a:solidFill>
              <a:srgbClr val="777777"/>
            </a:solidFill>
            <a:round/>
            <a:headEnd/>
            <a:tailEnd type="stealth" w="lg" len="lg"/>
          </a:ln>
        </p:spPr>
        <p:txBody>
          <a:bodyPr/>
          <a:lstStyle/>
          <a:p>
            <a:endParaRPr lang="en-US"/>
          </a:p>
        </p:txBody>
      </p:sp>
      <p:sp>
        <p:nvSpPr>
          <p:cNvPr id="85015" name="Line 23"/>
          <p:cNvSpPr>
            <a:spLocks noChangeShapeType="1"/>
          </p:cNvSpPr>
          <p:nvPr/>
        </p:nvSpPr>
        <p:spPr bwMode="auto">
          <a:xfrm>
            <a:off x="1692275" y="2311400"/>
            <a:ext cx="3175" cy="431800"/>
          </a:xfrm>
          <a:prstGeom prst="line">
            <a:avLst/>
          </a:prstGeom>
          <a:noFill/>
          <a:ln w="38100">
            <a:solidFill>
              <a:schemeClr val="tx1"/>
            </a:solidFill>
            <a:round/>
            <a:headEnd type="stealth" w="lg" len="lg"/>
            <a:tailEnd type="stealth" w="lg" len="lg"/>
          </a:ln>
        </p:spPr>
        <p:txBody>
          <a:bodyPr/>
          <a:lstStyle/>
          <a:p>
            <a:endParaRPr lang="en-US"/>
          </a:p>
        </p:txBody>
      </p:sp>
      <p:sp>
        <p:nvSpPr>
          <p:cNvPr id="85016" name="Line 24"/>
          <p:cNvSpPr>
            <a:spLocks noChangeShapeType="1"/>
          </p:cNvSpPr>
          <p:nvPr/>
        </p:nvSpPr>
        <p:spPr bwMode="auto">
          <a:xfrm>
            <a:off x="1700213" y="4102100"/>
            <a:ext cx="3175" cy="431800"/>
          </a:xfrm>
          <a:prstGeom prst="line">
            <a:avLst/>
          </a:prstGeom>
          <a:noFill/>
          <a:ln w="38100">
            <a:solidFill>
              <a:schemeClr val="tx1"/>
            </a:solidFill>
            <a:round/>
            <a:headEnd type="stealth" w="lg" len="lg"/>
            <a:tailEnd type="stealth" w="lg" len="lg"/>
          </a:ln>
        </p:spPr>
        <p:txBody>
          <a:bodyPr/>
          <a:lstStyle/>
          <a:p>
            <a:endParaRPr lang="en-US"/>
          </a:p>
        </p:txBody>
      </p:sp>
      <p:cxnSp>
        <p:nvCxnSpPr>
          <p:cNvPr id="85017" name="AutoShape 25"/>
          <p:cNvCxnSpPr>
            <a:cxnSpLocks noChangeShapeType="1"/>
            <a:stCxn id="84996" idx="1"/>
            <a:endCxn id="84998" idx="1"/>
          </p:cNvCxnSpPr>
          <p:nvPr/>
        </p:nvCxnSpPr>
        <p:spPr bwMode="auto">
          <a:xfrm rot="10800000" flipH="1" flipV="1">
            <a:off x="611188" y="1258888"/>
            <a:ext cx="80962" cy="3686175"/>
          </a:xfrm>
          <a:prstGeom prst="curvedConnector3">
            <a:avLst>
              <a:gd name="adj1" fmla="val -282356"/>
            </a:avLst>
          </a:prstGeom>
          <a:noFill/>
          <a:ln w="38100">
            <a:solidFill>
              <a:schemeClr val="tx1"/>
            </a:solidFill>
            <a:round/>
            <a:headEnd type="stealth" w="lg" len="lg"/>
            <a:tailEnd type="stealth" w="lg" len="lg"/>
          </a:ln>
        </p:spPr>
      </p:cxnSp>
      <p:sp>
        <p:nvSpPr>
          <p:cNvPr id="85018" name="Text Box 26"/>
          <p:cNvSpPr txBox="1">
            <a:spLocks noChangeArrowheads="1"/>
          </p:cNvSpPr>
          <p:nvPr/>
        </p:nvSpPr>
        <p:spPr bwMode="auto">
          <a:xfrm>
            <a:off x="5299075" y="565150"/>
            <a:ext cx="3340100" cy="641350"/>
          </a:xfrm>
          <a:prstGeom prst="rect">
            <a:avLst/>
          </a:prstGeom>
          <a:noFill/>
          <a:ln w="9525">
            <a:noFill/>
            <a:miter lim="800000"/>
            <a:headEnd/>
            <a:tailEnd/>
          </a:ln>
        </p:spPr>
        <p:txBody>
          <a:bodyPr wrap="none">
            <a:spAutoFit/>
          </a:bodyPr>
          <a:lstStyle/>
          <a:p>
            <a:pPr algn="ctr" eaLnBrk="1" hangingPunct="1"/>
            <a:r>
              <a:rPr lang="en-US" b="1">
                <a:latin typeface="Comic Sans MS" pitchFamily="66" charset="0"/>
              </a:rPr>
              <a:t>Applied of</a:t>
            </a:r>
          </a:p>
          <a:p>
            <a:pPr algn="ctr" eaLnBrk="1" hangingPunct="1"/>
            <a:r>
              <a:rPr lang="en-US" b="1">
                <a:latin typeface="Comic Sans MS" pitchFamily="66" charset="0"/>
              </a:rPr>
              <a:t>Theory of Planned Behavior </a:t>
            </a:r>
          </a:p>
        </p:txBody>
      </p:sp>
      <p:sp>
        <p:nvSpPr>
          <p:cNvPr id="27" name="Slide Number Placeholder 26"/>
          <p:cNvSpPr>
            <a:spLocks noGrp="1"/>
          </p:cNvSpPr>
          <p:nvPr>
            <p:ph type="sldNum" sz="quarter" idx="12"/>
          </p:nvPr>
        </p:nvSpPr>
        <p:spPr/>
        <p:txBody>
          <a:bodyPr/>
          <a:lstStyle/>
          <a:p>
            <a:pPr>
              <a:defRPr/>
            </a:pPr>
            <a:fld id="{469D18FD-CF1D-447D-AEBE-BC161EF0EC3C}" type="slidenum">
              <a:rPr lang="en-US" smtClean="0"/>
              <a:pPr>
                <a:defRPr/>
              </a:pPr>
              <a:t>31</a:t>
            </a:fld>
            <a:endParaRPr lang="en-US"/>
          </a:p>
        </p:txBody>
      </p:sp>
      <p:sp>
        <p:nvSpPr>
          <p:cNvPr id="28" name="Footer Placeholder 27"/>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5018"/>
                                        </p:tgtEl>
                                        <p:attrNameLst>
                                          <p:attrName>style.visibility</p:attrName>
                                        </p:attrNameLst>
                                      </p:cBhvr>
                                      <p:to>
                                        <p:strVal val="visible"/>
                                      </p:to>
                                    </p:set>
                                    <p:animEffect transition="in" filter="diamond(in)">
                                      <p:cBhvr>
                                        <p:cTn id="7" dur="2000"/>
                                        <p:tgtEl>
                                          <p:spTgt spid="850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4996"/>
                                        </p:tgtEl>
                                        <p:attrNameLst>
                                          <p:attrName>style.visibility</p:attrName>
                                        </p:attrNameLst>
                                      </p:cBhvr>
                                      <p:to>
                                        <p:strVal val="visible"/>
                                      </p:to>
                                    </p:set>
                                    <p:animEffect transition="in" filter="box(in)">
                                      <p:cBhvr>
                                        <p:cTn id="12" dur="500"/>
                                        <p:tgtEl>
                                          <p:spTgt spid="8499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5005"/>
                                        </p:tgtEl>
                                        <p:attrNameLst>
                                          <p:attrName>style.visibility</p:attrName>
                                        </p:attrNameLst>
                                      </p:cBhvr>
                                      <p:to>
                                        <p:strVal val="visible"/>
                                      </p:to>
                                    </p:set>
                                    <p:anim calcmode="lin" valueType="num">
                                      <p:cBhvr additive="base">
                                        <p:cTn id="17" dur="500" fill="hold"/>
                                        <p:tgtEl>
                                          <p:spTgt spid="85005"/>
                                        </p:tgtEl>
                                        <p:attrNameLst>
                                          <p:attrName>ppt_x</p:attrName>
                                        </p:attrNameLst>
                                      </p:cBhvr>
                                      <p:tavLst>
                                        <p:tav tm="0">
                                          <p:val>
                                            <p:strVal val="#ppt_x"/>
                                          </p:val>
                                        </p:tav>
                                        <p:tav tm="100000">
                                          <p:val>
                                            <p:strVal val="#ppt_x"/>
                                          </p:val>
                                        </p:tav>
                                      </p:tavLst>
                                    </p:anim>
                                    <p:anim calcmode="lin" valueType="num">
                                      <p:cBhvr additive="base">
                                        <p:cTn id="18" dur="500" fill="hold"/>
                                        <p:tgtEl>
                                          <p:spTgt spid="8500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84999"/>
                                        </p:tgtEl>
                                        <p:attrNameLst>
                                          <p:attrName>style.visibility</p:attrName>
                                        </p:attrNameLst>
                                      </p:cBhvr>
                                      <p:to>
                                        <p:strVal val="visible"/>
                                      </p:to>
                                    </p:set>
                                    <p:animEffect transition="in" filter="box(in)">
                                      <p:cBhvr>
                                        <p:cTn id="23" dur="500"/>
                                        <p:tgtEl>
                                          <p:spTgt spid="84999"/>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84997"/>
                                        </p:tgtEl>
                                        <p:attrNameLst>
                                          <p:attrName>style.visibility</p:attrName>
                                        </p:attrNameLst>
                                      </p:cBhvr>
                                      <p:to>
                                        <p:strVal val="visible"/>
                                      </p:to>
                                    </p:set>
                                    <p:animEffect transition="in" filter="box(in)">
                                      <p:cBhvr>
                                        <p:cTn id="28" dur="500"/>
                                        <p:tgtEl>
                                          <p:spTgt spid="84997"/>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5006"/>
                                        </p:tgtEl>
                                        <p:attrNameLst>
                                          <p:attrName>style.visibility</p:attrName>
                                        </p:attrNameLst>
                                      </p:cBhvr>
                                      <p:to>
                                        <p:strVal val="visible"/>
                                      </p:to>
                                    </p:set>
                                    <p:anim calcmode="lin" valueType="num">
                                      <p:cBhvr additive="base">
                                        <p:cTn id="33" dur="500" fill="hold"/>
                                        <p:tgtEl>
                                          <p:spTgt spid="85006"/>
                                        </p:tgtEl>
                                        <p:attrNameLst>
                                          <p:attrName>ppt_x</p:attrName>
                                        </p:attrNameLst>
                                      </p:cBhvr>
                                      <p:tavLst>
                                        <p:tav tm="0">
                                          <p:val>
                                            <p:strVal val="#ppt_x"/>
                                          </p:val>
                                        </p:tav>
                                        <p:tav tm="100000">
                                          <p:val>
                                            <p:strVal val="#ppt_x"/>
                                          </p:val>
                                        </p:tav>
                                      </p:tavLst>
                                    </p:anim>
                                    <p:anim calcmode="lin" valueType="num">
                                      <p:cBhvr additive="base">
                                        <p:cTn id="34" dur="500" fill="hold"/>
                                        <p:tgtEl>
                                          <p:spTgt spid="8500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85000"/>
                                        </p:tgtEl>
                                        <p:attrNameLst>
                                          <p:attrName>style.visibility</p:attrName>
                                        </p:attrNameLst>
                                      </p:cBhvr>
                                      <p:to>
                                        <p:strVal val="visible"/>
                                      </p:to>
                                    </p:set>
                                    <p:animEffect transition="in" filter="box(in)">
                                      <p:cBhvr>
                                        <p:cTn id="39" dur="500"/>
                                        <p:tgtEl>
                                          <p:spTgt spid="85000"/>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84998"/>
                                        </p:tgtEl>
                                        <p:attrNameLst>
                                          <p:attrName>style.visibility</p:attrName>
                                        </p:attrNameLst>
                                      </p:cBhvr>
                                      <p:to>
                                        <p:strVal val="visible"/>
                                      </p:to>
                                    </p:set>
                                    <p:animEffect transition="in" filter="box(in)">
                                      <p:cBhvr>
                                        <p:cTn id="44" dur="500"/>
                                        <p:tgtEl>
                                          <p:spTgt spid="84998"/>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5007"/>
                                        </p:tgtEl>
                                        <p:attrNameLst>
                                          <p:attrName>style.visibility</p:attrName>
                                        </p:attrNameLst>
                                      </p:cBhvr>
                                      <p:to>
                                        <p:strVal val="visible"/>
                                      </p:to>
                                    </p:set>
                                    <p:anim calcmode="lin" valueType="num">
                                      <p:cBhvr additive="base">
                                        <p:cTn id="49" dur="500" fill="hold"/>
                                        <p:tgtEl>
                                          <p:spTgt spid="85007"/>
                                        </p:tgtEl>
                                        <p:attrNameLst>
                                          <p:attrName>ppt_x</p:attrName>
                                        </p:attrNameLst>
                                      </p:cBhvr>
                                      <p:tavLst>
                                        <p:tav tm="0">
                                          <p:val>
                                            <p:strVal val="#ppt_x"/>
                                          </p:val>
                                        </p:tav>
                                        <p:tav tm="100000">
                                          <p:val>
                                            <p:strVal val="#ppt_x"/>
                                          </p:val>
                                        </p:tav>
                                      </p:tavLst>
                                    </p:anim>
                                    <p:anim calcmode="lin" valueType="num">
                                      <p:cBhvr additive="base">
                                        <p:cTn id="50" dur="500" fill="hold"/>
                                        <p:tgtEl>
                                          <p:spTgt spid="8500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85001"/>
                                        </p:tgtEl>
                                        <p:attrNameLst>
                                          <p:attrName>style.visibility</p:attrName>
                                        </p:attrNameLst>
                                      </p:cBhvr>
                                      <p:to>
                                        <p:strVal val="visible"/>
                                      </p:to>
                                    </p:set>
                                    <p:animEffect transition="in" filter="box(in)">
                                      <p:cBhvr>
                                        <p:cTn id="55" dur="500"/>
                                        <p:tgtEl>
                                          <p:spTgt spid="85001"/>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85010"/>
                                        </p:tgtEl>
                                        <p:attrNameLst>
                                          <p:attrName>style.visibility</p:attrName>
                                        </p:attrNameLst>
                                      </p:cBhvr>
                                      <p:to>
                                        <p:strVal val="visible"/>
                                      </p:to>
                                    </p:set>
                                    <p:anim calcmode="lin" valueType="num">
                                      <p:cBhvr additive="base">
                                        <p:cTn id="60" dur="500" fill="hold"/>
                                        <p:tgtEl>
                                          <p:spTgt spid="85010"/>
                                        </p:tgtEl>
                                        <p:attrNameLst>
                                          <p:attrName>ppt_x</p:attrName>
                                        </p:attrNameLst>
                                      </p:cBhvr>
                                      <p:tavLst>
                                        <p:tav tm="0">
                                          <p:val>
                                            <p:strVal val="#ppt_x"/>
                                          </p:val>
                                        </p:tav>
                                        <p:tav tm="100000">
                                          <p:val>
                                            <p:strVal val="#ppt_x"/>
                                          </p:val>
                                        </p:tav>
                                      </p:tavLst>
                                    </p:anim>
                                    <p:anim calcmode="lin" valueType="num">
                                      <p:cBhvr additive="base">
                                        <p:cTn id="61" dur="500" fill="hold"/>
                                        <p:tgtEl>
                                          <p:spTgt spid="85010"/>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85008"/>
                                        </p:tgtEl>
                                        <p:attrNameLst>
                                          <p:attrName>style.visibility</p:attrName>
                                        </p:attrNameLst>
                                      </p:cBhvr>
                                      <p:to>
                                        <p:strVal val="visible"/>
                                      </p:to>
                                    </p:set>
                                    <p:anim calcmode="lin" valueType="num">
                                      <p:cBhvr additive="base">
                                        <p:cTn id="66" dur="500" fill="hold"/>
                                        <p:tgtEl>
                                          <p:spTgt spid="85008"/>
                                        </p:tgtEl>
                                        <p:attrNameLst>
                                          <p:attrName>ppt_x</p:attrName>
                                        </p:attrNameLst>
                                      </p:cBhvr>
                                      <p:tavLst>
                                        <p:tav tm="0">
                                          <p:val>
                                            <p:strVal val="#ppt_x"/>
                                          </p:val>
                                        </p:tav>
                                        <p:tav tm="100000">
                                          <p:val>
                                            <p:strVal val="#ppt_x"/>
                                          </p:val>
                                        </p:tav>
                                      </p:tavLst>
                                    </p:anim>
                                    <p:anim calcmode="lin" valueType="num">
                                      <p:cBhvr additive="base">
                                        <p:cTn id="67" dur="500" fill="hold"/>
                                        <p:tgtEl>
                                          <p:spTgt spid="85008"/>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85011"/>
                                        </p:tgtEl>
                                        <p:attrNameLst>
                                          <p:attrName>style.visibility</p:attrName>
                                        </p:attrNameLst>
                                      </p:cBhvr>
                                      <p:to>
                                        <p:strVal val="visible"/>
                                      </p:to>
                                    </p:set>
                                    <p:anim calcmode="lin" valueType="num">
                                      <p:cBhvr additive="base">
                                        <p:cTn id="72" dur="500" fill="hold"/>
                                        <p:tgtEl>
                                          <p:spTgt spid="85011"/>
                                        </p:tgtEl>
                                        <p:attrNameLst>
                                          <p:attrName>ppt_x</p:attrName>
                                        </p:attrNameLst>
                                      </p:cBhvr>
                                      <p:tavLst>
                                        <p:tav tm="0">
                                          <p:val>
                                            <p:strVal val="#ppt_x"/>
                                          </p:val>
                                        </p:tav>
                                        <p:tav tm="100000">
                                          <p:val>
                                            <p:strVal val="#ppt_x"/>
                                          </p:val>
                                        </p:tav>
                                      </p:tavLst>
                                    </p:anim>
                                    <p:anim calcmode="lin" valueType="num">
                                      <p:cBhvr additive="base">
                                        <p:cTn id="73" dur="500" fill="hold"/>
                                        <p:tgtEl>
                                          <p:spTgt spid="85011"/>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5" presetClass="entr" presetSubtype="10" fill="hold" grpId="0" nodeType="clickEffect">
                                  <p:stCondLst>
                                    <p:cond delay="0"/>
                                  </p:stCondLst>
                                  <p:childTnLst>
                                    <p:set>
                                      <p:cBhvr>
                                        <p:cTn id="77" dur="1" fill="hold">
                                          <p:stCondLst>
                                            <p:cond delay="0"/>
                                          </p:stCondLst>
                                        </p:cTn>
                                        <p:tgtEl>
                                          <p:spTgt spid="85002"/>
                                        </p:tgtEl>
                                        <p:attrNameLst>
                                          <p:attrName>style.visibility</p:attrName>
                                        </p:attrNameLst>
                                      </p:cBhvr>
                                      <p:to>
                                        <p:strVal val="visible"/>
                                      </p:to>
                                    </p:set>
                                    <p:animEffect transition="in" filter="checkerboard(across)">
                                      <p:cBhvr>
                                        <p:cTn id="78" dur="500"/>
                                        <p:tgtEl>
                                          <p:spTgt spid="85002"/>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85009"/>
                                        </p:tgtEl>
                                        <p:attrNameLst>
                                          <p:attrName>style.visibility</p:attrName>
                                        </p:attrNameLst>
                                      </p:cBhvr>
                                      <p:to>
                                        <p:strVal val="visible"/>
                                      </p:to>
                                    </p:set>
                                    <p:anim calcmode="lin" valueType="num">
                                      <p:cBhvr additive="base">
                                        <p:cTn id="83" dur="500" fill="hold"/>
                                        <p:tgtEl>
                                          <p:spTgt spid="85009"/>
                                        </p:tgtEl>
                                        <p:attrNameLst>
                                          <p:attrName>ppt_x</p:attrName>
                                        </p:attrNameLst>
                                      </p:cBhvr>
                                      <p:tavLst>
                                        <p:tav tm="0">
                                          <p:val>
                                            <p:strVal val="#ppt_x"/>
                                          </p:val>
                                        </p:tav>
                                        <p:tav tm="100000">
                                          <p:val>
                                            <p:strVal val="#ppt_x"/>
                                          </p:val>
                                        </p:tav>
                                      </p:tavLst>
                                    </p:anim>
                                    <p:anim calcmode="lin" valueType="num">
                                      <p:cBhvr additive="base">
                                        <p:cTn id="84" dur="500" fill="hold"/>
                                        <p:tgtEl>
                                          <p:spTgt spid="85009"/>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5" presetClass="entr" presetSubtype="10" fill="hold" grpId="0" nodeType="clickEffect">
                                  <p:stCondLst>
                                    <p:cond delay="0"/>
                                  </p:stCondLst>
                                  <p:childTnLst>
                                    <p:set>
                                      <p:cBhvr>
                                        <p:cTn id="88" dur="1" fill="hold">
                                          <p:stCondLst>
                                            <p:cond delay="0"/>
                                          </p:stCondLst>
                                        </p:cTn>
                                        <p:tgtEl>
                                          <p:spTgt spid="85003"/>
                                        </p:tgtEl>
                                        <p:attrNameLst>
                                          <p:attrName>style.visibility</p:attrName>
                                        </p:attrNameLst>
                                      </p:cBhvr>
                                      <p:to>
                                        <p:strVal val="visible"/>
                                      </p:to>
                                    </p:set>
                                    <p:animEffect transition="in" filter="checkerboard(across)">
                                      <p:cBhvr>
                                        <p:cTn id="89" dur="500"/>
                                        <p:tgtEl>
                                          <p:spTgt spid="85003"/>
                                        </p:tgtEl>
                                      </p:cBhvr>
                                    </p:animEffect>
                                  </p:childTnLst>
                                </p:cTn>
                              </p:par>
                            </p:childTnLst>
                          </p:cTn>
                        </p:par>
                      </p:childTnLst>
                    </p:cTn>
                  </p:par>
                  <p:par>
                    <p:cTn id="90" fill="hold">
                      <p:stCondLst>
                        <p:cond delay="indefinite"/>
                      </p:stCondLst>
                      <p:childTnLst>
                        <p:par>
                          <p:cTn id="91" fill="hold">
                            <p:stCondLst>
                              <p:cond delay="0"/>
                            </p:stCondLst>
                            <p:childTnLst>
                              <p:par>
                                <p:cTn id="92" presetID="5" presetClass="entr" presetSubtype="10" fill="hold" grpId="0" nodeType="clickEffect">
                                  <p:stCondLst>
                                    <p:cond delay="0"/>
                                  </p:stCondLst>
                                  <p:childTnLst>
                                    <p:set>
                                      <p:cBhvr>
                                        <p:cTn id="93" dur="1" fill="hold">
                                          <p:stCondLst>
                                            <p:cond delay="0"/>
                                          </p:stCondLst>
                                        </p:cTn>
                                        <p:tgtEl>
                                          <p:spTgt spid="85004"/>
                                        </p:tgtEl>
                                        <p:attrNameLst>
                                          <p:attrName>style.visibility</p:attrName>
                                        </p:attrNameLst>
                                      </p:cBhvr>
                                      <p:to>
                                        <p:strVal val="visible"/>
                                      </p:to>
                                    </p:set>
                                    <p:animEffect transition="in" filter="checkerboard(across)">
                                      <p:cBhvr>
                                        <p:cTn id="94" dur="500"/>
                                        <p:tgtEl>
                                          <p:spTgt spid="85004"/>
                                        </p:tgtEl>
                                      </p:cBhvr>
                                    </p:animEffect>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85014"/>
                                        </p:tgtEl>
                                        <p:attrNameLst>
                                          <p:attrName>style.visibility</p:attrName>
                                        </p:attrNameLst>
                                      </p:cBhvr>
                                      <p:to>
                                        <p:strVal val="visible"/>
                                      </p:to>
                                    </p:set>
                                    <p:anim calcmode="lin" valueType="num">
                                      <p:cBhvr additive="base">
                                        <p:cTn id="99" dur="500" fill="hold"/>
                                        <p:tgtEl>
                                          <p:spTgt spid="85014"/>
                                        </p:tgtEl>
                                        <p:attrNameLst>
                                          <p:attrName>ppt_x</p:attrName>
                                        </p:attrNameLst>
                                      </p:cBhvr>
                                      <p:tavLst>
                                        <p:tav tm="0">
                                          <p:val>
                                            <p:strVal val="#ppt_x"/>
                                          </p:val>
                                        </p:tav>
                                        <p:tav tm="100000">
                                          <p:val>
                                            <p:strVal val="#ppt_x"/>
                                          </p:val>
                                        </p:tav>
                                      </p:tavLst>
                                    </p:anim>
                                    <p:anim calcmode="lin" valueType="num">
                                      <p:cBhvr additive="base">
                                        <p:cTn id="100" dur="500" fill="hold"/>
                                        <p:tgtEl>
                                          <p:spTgt spid="85014"/>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85012"/>
                                        </p:tgtEl>
                                        <p:attrNameLst>
                                          <p:attrName>style.visibility</p:attrName>
                                        </p:attrNameLst>
                                      </p:cBhvr>
                                      <p:to>
                                        <p:strVal val="visible"/>
                                      </p:to>
                                    </p:set>
                                    <p:anim calcmode="lin" valueType="num">
                                      <p:cBhvr additive="base">
                                        <p:cTn id="105" dur="500" fill="hold"/>
                                        <p:tgtEl>
                                          <p:spTgt spid="85012"/>
                                        </p:tgtEl>
                                        <p:attrNameLst>
                                          <p:attrName>ppt_x</p:attrName>
                                        </p:attrNameLst>
                                      </p:cBhvr>
                                      <p:tavLst>
                                        <p:tav tm="0">
                                          <p:val>
                                            <p:strVal val="#ppt_x"/>
                                          </p:val>
                                        </p:tav>
                                        <p:tav tm="100000">
                                          <p:val>
                                            <p:strVal val="#ppt_x"/>
                                          </p:val>
                                        </p:tav>
                                      </p:tavLst>
                                    </p:anim>
                                    <p:anim calcmode="lin" valueType="num">
                                      <p:cBhvr additive="base">
                                        <p:cTn id="106" dur="500" fill="hold"/>
                                        <p:tgtEl>
                                          <p:spTgt spid="85012"/>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85013"/>
                                        </p:tgtEl>
                                        <p:attrNameLst>
                                          <p:attrName>style.visibility</p:attrName>
                                        </p:attrNameLst>
                                      </p:cBhvr>
                                      <p:to>
                                        <p:strVal val="visible"/>
                                      </p:to>
                                    </p:set>
                                    <p:anim calcmode="lin" valueType="num">
                                      <p:cBhvr additive="base">
                                        <p:cTn id="111" dur="500" fill="hold"/>
                                        <p:tgtEl>
                                          <p:spTgt spid="85013"/>
                                        </p:tgtEl>
                                        <p:attrNameLst>
                                          <p:attrName>ppt_x</p:attrName>
                                        </p:attrNameLst>
                                      </p:cBhvr>
                                      <p:tavLst>
                                        <p:tav tm="0">
                                          <p:val>
                                            <p:strVal val="#ppt_x"/>
                                          </p:val>
                                        </p:tav>
                                        <p:tav tm="100000">
                                          <p:val>
                                            <p:strVal val="#ppt_x"/>
                                          </p:val>
                                        </p:tav>
                                      </p:tavLst>
                                    </p:anim>
                                    <p:anim calcmode="lin" valueType="num">
                                      <p:cBhvr additive="base">
                                        <p:cTn id="112" dur="500" fill="hold"/>
                                        <p:tgtEl>
                                          <p:spTgt spid="85013"/>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85015"/>
                                        </p:tgtEl>
                                        <p:attrNameLst>
                                          <p:attrName>style.visibility</p:attrName>
                                        </p:attrNameLst>
                                      </p:cBhvr>
                                      <p:to>
                                        <p:strVal val="visible"/>
                                      </p:to>
                                    </p:set>
                                    <p:anim calcmode="lin" valueType="num">
                                      <p:cBhvr additive="base">
                                        <p:cTn id="117" dur="500" fill="hold"/>
                                        <p:tgtEl>
                                          <p:spTgt spid="85015"/>
                                        </p:tgtEl>
                                        <p:attrNameLst>
                                          <p:attrName>ppt_x</p:attrName>
                                        </p:attrNameLst>
                                      </p:cBhvr>
                                      <p:tavLst>
                                        <p:tav tm="0">
                                          <p:val>
                                            <p:strVal val="#ppt_x"/>
                                          </p:val>
                                        </p:tav>
                                        <p:tav tm="100000">
                                          <p:val>
                                            <p:strVal val="#ppt_x"/>
                                          </p:val>
                                        </p:tav>
                                      </p:tavLst>
                                    </p:anim>
                                    <p:anim calcmode="lin" valueType="num">
                                      <p:cBhvr additive="base">
                                        <p:cTn id="118" dur="500" fill="hold"/>
                                        <p:tgtEl>
                                          <p:spTgt spid="85015"/>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85016"/>
                                        </p:tgtEl>
                                        <p:attrNameLst>
                                          <p:attrName>style.visibility</p:attrName>
                                        </p:attrNameLst>
                                      </p:cBhvr>
                                      <p:to>
                                        <p:strVal val="visible"/>
                                      </p:to>
                                    </p:set>
                                    <p:anim calcmode="lin" valueType="num">
                                      <p:cBhvr additive="base">
                                        <p:cTn id="123" dur="500" fill="hold"/>
                                        <p:tgtEl>
                                          <p:spTgt spid="85016"/>
                                        </p:tgtEl>
                                        <p:attrNameLst>
                                          <p:attrName>ppt_x</p:attrName>
                                        </p:attrNameLst>
                                      </p:cBhvr>
                                      <p:tavLst>
                                        <p:tav tm="0">
                                          <p:val>
                                            <p:strVal val="#ppt_x"/>
                                          </p:val>
                                        </p:tav>
                                        <p:tav tm="100000">
                                          <p:val>
                                            <p:strVal val="#ppt_x"/>
                                          </p:val>
                                        </p:tav>
                                      </p:tavLst>
                                    </p:anim>
                                    <p:anim calcmode="lin" valueType="num">
                                      <p:cBhvr additive="base">
                                        <p:cTn id="124" dur="500" fill="hold"/>
                                        <p:tgtEl>
                                          <p:spTgt spid="85016"/>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nodeType="clickEffect">
                                  <p:stCondLst>
                                    <p:cond delay="0"/>
                                  </p:stCondLst>
                                  <p:childTnLst>
                                    <p:set>
                                      <p:cBhvr>
                                        <p:cTn id="128" dur="1" fill="hold">
                                          <p:stCondLst>
                                            <p:cond delay="0"/>
                                          </p:stCondLst>
                                        </p:cTn>
                                        <p:tgtEl>
                                          <p:spTgt spid="85017"/>
                                        </p:tgtEl>
                                        <p:attrNameLst>
                                          <p:attrName>style.visibility</p:attrName>
                                        </p:attrNameLst>
                                      </p:cBhvr>
                                      <p:to>
                                        <p:strVal val="visible"/>
                                      </p:to>
                                    </p:set>
                                    <p:anim calcmode="lin" valueType="num">
                                      <p:cBhvr additive="base">
                                        <p:cTn id="129" dur="500" fill="hold"/>
                                        <p:tgtEl>
                                          <p:spTgt spid="85017"/>
                                        </p:tgtEl>
                                        <p:attrNameLst>
                                          <p:attrName>ppt_x</p:attrName>
                                        </p:attrNameLst>
                                      </p:cBhvr>
                                      <p:tavLst>
                                        <p:tav tm="0">
                                          <p:val>
                                            <p:strVal val="#ppt_x"/>
                                          </p:val>
                                        </p:tav>
                                        <p:tav tm="100000">
                                          <p:val>
                                            <p:strVal val="#ppt_x"/>
                                          </p:val>
                                        </p:tav>
                                      </p:tavLst>
                                    </p:anim>
                                    <p:anim calcmode="lin" valueType="num">
                                      <p:cBhvr additive="base">
                                        <p:cTn id="130" dur="500" fill="hold"/>
                                        <p:tgtEl>
                                          <p:spTgt spid="850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P spid="84997" grpId="0" animBg="1"/>
      <p:bldP spid="84998" grpId="0" animBg="1"/>
      <p:bldP spid="84999" grpId="0" animBg="1"/>
      <p:bldP spid="85000" grpId="0" animBg="1"/>
      <p:bldP spid="85001" grpId="0" animBg="1"/>
      <p:bldP spid="85002" grpId="0" animBg="1"/>
      <p:bldP spid="85003" grpId="0" animBg="1"/>
      <p:bldP spid="85004" grpId="0" animBg="1"/>
      <p:bldP spid="85005" grpId="0" animBg="1"/>
      <p:bldP spid="85006" grpId="0" animBg="1"/>
      <p:bldP spid="85007" grpId="0" animBg="1"/>
      <p:bldP spid="85008" grpId="0" animBg="1"/>
      <p:bldP spid="85009" grpId="0" animBg="1"/>
      <p:bldP spid="85010" grpId="0" animBg="1"/>
      <p:bldP spid="85011" grpId="0" animBg="1"/>
      <p:bldP spid="85012" grpId="0" animBg="1"/>
      <p:bldP spid="85013" grpId="0" animBg="1"/>
      <p:bldP spid="85014" grpId="0" animBg="1"/>
      <p:bldP spid="85015" grpId="0" animBg="1"/>
      <p:bldP spid="85016" grpId="0" animBg="1"/>
      <p:bldP spid="8501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2971800"/>
            <a:ext cx="6737742" cy="584775"/>
          </a:xfrm>
          <a:prstGeom prst="rect">
            <a:avLst/>
          </a:prstGeom>
          <a:noFill/>
        </p:spPr>
        <p:txBody>
          <a:bodyPr wrap="none" rtlCol="0">
            <a:spAutoFit/>
          </a:bodyPr>
          <a:lstStyle/>
          <a:p>
            <a:r>
              <a:rPr lang="en-US" sz="3200" dirty="0" smtClean="0"/>
              <a:t>Do application on another case!</a:t>
            </a:r>
            <a:endParaRPr lang="en-US" sz="3200" dirty="0"/>
          </a:p>
        </p:txBody>
      </p:sp>
      <p:sp>
        <p:nvSpPr>
          <p:cNvPr id="3" name="Slide Number Placeholder 2"/>
          <p:cNvSpPr>
            <a:spLocks noGrp="1"/>
          </p:cNvSpPr>
          <p:nvPr>
            <p:ph type="sldNum" sz="quarter" idx="12"/>
          </p:nvPr>
        </p:nvSpPr>
        <p:spPr/>
        <p:txBody>
          <a:bodyPr/>
          <a:lstStyle/>
          <a:p>
            <a:pPr>
              <a:defRPr/>
            </a:pPr>
            <a:fld id="{469D18FD-CF1D-447D-AEBE-BC161EF0EC3C}" type="slidenum">
              <a:rPr lang="en-US" smtClean="0"/>
              <a:pPr>
                <a:defRPr/>
              </a:pPr>
              <a:t>32</a:t>
            </a:fld>
            <a:endParaRPr lang="en-US"/>
          </a:p>
        </p:txBody>
      </p:sp>
      <p:sp>
        <p:nvSpPr>
          <p:cNvPr id="4" name="Footer Placeholder 3"/>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0070C0"/>
          </a:solidFill>
        </p:spPr>
        <p:txBody>
          <a:bodyPr/>
          <a:lstStyle/>
          <a:p>
            <a:r>
              <a:rPr lang="en-US" dirty="0" smtClean="0">
                <a:solidFill>
                  <a:schemeClr val="bg1"/>
                </a:solidFill>
              </a:rPr>
              <a:t>References</a:t>
            </a:r>
            <a:endParaRPr lang="en-US" dirty="0">
              <a:solidFill>
                <a:schemeClr val="bg1"/>
              </a:solidFill>
            </a:endParaRPr>
          </a:p>
        </p:txBody>
      </p:sp>
      <p:sp>
        <p:nvSpPr>
          <p:cNvPr id="5" name="Content Placeholder 4"/>
          <p:cNvSpPr>
            <a:spLocks noGrp="1"/>
          </p:cNvSpPr>
          <p:nvPr>
            <p:ph idx="1"/>
          </p:nvPr>
        </p:nvSpPr>
        <p:spPr/>
        <p:txBody>
          <a:bodyPr>
            <a:normAutofit/>
          </a:bodyPr>
          <a:lstStyle/>
          <a:p>
            <a:pPr lvl="0"/>
            <a:r>
              <a:rPr lang="id-ID" dirty="0"/>
              <a:t>Ogden, Jane. </a:t>
            </a:r>
            <a:r>
              <a:rPr lang="id-ID" b="1" dirty="0"/>
              <a:t>Health Psychology</a:t>
            </a:r>
            <a:r>
              <a:rPr lang="id-ID" dirty="0"/>
              <a:t>. Open University Press. Buckingham-Philadelphia. 1996</a:t>
            </a:r>
            <a:endParaRPr lang="en-US" dirty="0"/>
          </a:p>
          <a:p>
            <a:pPr lvl="0"/>
            <a:r>
              <a:rPr lang="id-ID" dirty="0" smtClean="0"/>
              <a:t>Fishbein</a:t>
            </a:r>
            <a:r>
              <a:rPr lang="id-ID" dirty="0"/>
              <a:t>, M. and Ajzen I. </a:t>
            </a:r>
            <a:r>
              <a:rPr lang="id-ID" b="1" dirty="0"/>
              <a:t>Belief, Attitude, Intention. And Behavior: an Introduction to Theory and Research</a:t>
            </a:r>
            <a:r>
              <a:rPr lang="id-ID" dirty="0"/>
              <a:t>. Reading, Mass.: </a:t>
            </a:r>
            <a:r>
              <a:rPr lang="id-ID" dirty="0" smtClean="0"/>
              <a:t>Addison-Wesley</a:t>
            </a:r>
            <a:endParaRPr lang="en-US" dirty="0"/>
          </a:p>
          <a:p>
            <a:endParaRPr lang="en-US" dirty="0" smtClean="0"/>
          </a:p>
          <a:p>
            <a:endParaRPr lang="en-US" dirty="0"/>
          </a:p>
        </p:txBody>
      </p:sp>
      <p:sp>
        <p:nvSpPr>
          <p:cNvPr id="6" name="Slide Number Placeholder 5"/>
          <p:cNvSpPr>
            <a:spLocks noGrp="1"/>
          </p:cNvSpPr>
          <p:nvPr>
            <p:ph type="sldNum" sz="quarter" idx="12"/>
          </p:nvPr>
        </p:nvSpPr>
        <p:spPr/>
        <p:txBody>
          <a:bodyPr/>
          <a:lstStyle/>
          <a:p>
            <a:pPr>
              <a:defRPr/>
            </a:pPr>
            <a:fld id="{84546D74-6A3D-451C-9EF8-AE62BBEEAD0F}" type="slidenum">
              <a:rPr lang="en-US" smtClean="0"/>
              <a:pPr>
                <a:defRPr/>
              </a:pPr>
              <a:t>33</a:t>
            </a:fld>
            <a:endParaRPr lang="en-US"/>
          </a:p>
        </p:txBody>
      </p:sp>
      <p:sp>
        <p:nvSpPr>
          <p:cNvPr id="7" name="Footer Placeholder 6"/>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WordArt 2"/>
          <p:cNvSpPr>
            <a:spLocks noChangeArrowheads="1" noChangeShapeType="1" noTextEdit="1"/>
          </p:cNvSpPr>
          <p:nvPr/>
        </p:nvSpPr>
        <p:spPr bwMode="auto">
          <a:xfrm>
            <a:off x="1752600" y="3352800"/>
            <a:ext cx="5867400" cy="836613"/>
          </a:xfrm>
          <a:prstGeom prst="rect">
            <a:avLst/>
          </a:prstGeom>
        </p:spPr>
        <p:txBody>
          <a:bodyPr wrap="none" fromWordArt="1">
            <a:prstTxWarp prst="textPlain">
              <a:avLst>
                <a:gd name="adj" fmla="val 50000"/>
              </a:avLst>
            </a:prstTxWarp>
          </a:bodyPr>
          <a:lstStyle/>
          <a:p>
            <a:pPr algn="ctr"/>
            <a:r>
              <a:rPr lang="en-US" sz="3600" kern="10" dirty="0">
                <a:ln w="12700">
                  <a:solidFill>
                    <a:srgbClr val="969696"/>
                  </a:solidFill>
                  <a:round/>
                  <a:headEnd/>
                  <a:tailEnd/>
                </a:ln>
                <a:solidFill>
                  <a:schemeClr val="tx2"/>
                </a:solidFill>
                <a:effectLst>
                  <a:outerShdw dist="45791" dir="2021404" algn="ctr" rotWithShape="0">
                    <a:srgbClr val="9999FF"/>
                  </a:outerShdw>
                </a:effectLst>
                <a:latin typeface="Century Gothic"/>
              </a:rPr>
              <a:t>THANK YOU</a:t>
            </a:r>
          </a:p>
        </p:txBody>
      </p:sp>
      <p:sp>
        <p:nvSpPr>
          <p:cNvPr id="3" name="Slide Number Placeholder 2"/>
          <p:cNvSpPr>
            <a:spLocks noGrp="1"/>
          </p:cNvSpPr>
          <p:nvPr>
            <p:ph type="sldNum" sz="quarter" idx="12"/>
          </p:nvPr>
        </p:nvSpPr>
        <p:spPr/>
        <p:txBody>
          <a:bodyPr/>
          <a:lstStyle/>
          <a:p>
            <a:pPr>
              <a:defRPr/>
            </a:pPr>
            <a:fld id="{469D18FD-CF1D-447D-AEBE-BC161EF0EC3C}" type="slidenum">
              <a:rPr lang="en-US" smtClean="0"/>
              <a:pPr>
                <a:defRPr/>
              </a:pPr>
              <a:t>34</a:t>
            </a:fld>
            <a:endParaRPr lang="en-US"/>
          </a:p>
        </p:txBody>
      </p:sp>
      <p:sp>
        <p:nvSpPr>
          <p:cNvPr id="4" name="Footer Placeholder 3"/>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7042"/>
                                        </p:tgtEl>
                                        <p:attrNameLst>
                                          <p:attrName>style.visibility</p:attrName>
                                        </p:attrNameLst>
                                      </p:cBhvr>
                                      <p:to>
                                        <p:strVal val="visible"/>
                                      </p:to>
                                    </p:set>
                                    <p:animEffect transition="in" filter="blinds(horizontal)">
                                      <p:cBhvr>
                                        <p:cTn id="7" dur="500"/>
                                        <p:tgtEl>
                                          <p:spTgt spid="87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274638"/>
            <a:ext cx="9144000" cy="1143000"/>
          </a:xfrm>
          <a:solidFill>
            <a:schemeClr val="accent6">
              <a:lumMod val="75000"/>
            </a:schemeClr>
          </a:solidFill>
        </p:spPr>
        <p:txBody>
          <a:bodyPr/>
          <a:lstStyle/>
          <a:p>
            <a:pPr eaLnBrk="1" hangingPunct="1"/>
            <a:r>
              <a:rPr lang="en-US" dirty="0" smtClean="0">
                <a:solidFill>
                  <a:schemeClr val="bg1"/>
                </a:solidFill>
                <a:latin typeface="Trebuchet MS" pitchFamily="34" charset="0"/>
              </a:rPr>
              <a:t>THEORY OF REASONED ACTION</a:t>
            </a:r>
          </a:p>
        </p:txBody>
      </p:sp>
      <p:graphicFrame>
        <p:nvGraphicFramePr>
          <p:cNvPr id="4" name="Content Placeholder 3"/>
          <p:cNvGraphicFramePr>
            <a:graphicFrameLocks noGrp="1"/>
          </p:cNvGraphicFramePr>
          <p:nvPr>
            <p:ph idx="1"/>
          </p:nvPr>
        </p:nvGraphicFramePr>
        <p:xfrm>
          <a:off x="457200" y="1828800"/>
          <a:ext cx="8218487" cy="4311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pPr>
              <a:defRPr/>
            </a:pPr>
            <a:fld id="{84546D74-6A3D-451C-9EF8-AE62BBEEAD0F}" type="slidenum">
              <a:rPr lang="en-US" smtClean="0"/>
              <a:pPr>
                <a:defRPr/>
              </a:pPr>
              <a:t>4</a:t>
            </a:fld>
            <a:endParaRPr lang="en-US"/>
          </a:p>
        </p:txBody>
      </p:sp>
      <p:sp>
        <p:nvSpPr>
          <p:cNvPr id="6" name="Footer Placeholder 5"/>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74638"/>
            <a:ext cx="9144000" cy="1143000"/>
          </a:xfrm>
          <a:solidFill>
            <a:schemeClr val="accent6">
              <a:lumMod val="75000"/>
            </a:schemeClr>
          </a:solidFill>
        </p:spPr>
        <p:txBody>
          <a:bodyPr/>
          <a:lstStyle/>
          <a:p>
            <a:pPr eaLnBrk="1" hangingPunct="1"/>
            <a:r>
              <a:rPr lang="en-US" dirty="0" smtClean="0">
                <a:solidFill>
                  <a:schemeClr val="bg1"/>
                </a:solidFill>
                <a:latin typeface="Trebuchet MS" pitchFamily="34" charset="0"/>
              </a:rPr>
              <a:t>Theory of Reasoned Action</a:t>
            </a:r>
          </a:p>
        </p:txBody>
      </p:sp>
      <p:graphicFrame>
        <p:nvGraphicFramePr>
          <p:cNvPr id="4" name="Content Placeholder 3"/>
          <p:cNvGraphicFramePr>
            <a:graphicFrameLocks noGrp="1"/>
          </p:cNvGraphicFramePr>
          <p:nvPr>
            <p:ph idx="1"/>
          </p:nvPr>
        </p:nvGraphicFramePr>
        <p:xfrm>
          <a:off x="566738" y="2057400"/>
          <a:ext cx="80010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pPr>
              <a:defRPr/>
            </a:pPr>
            <a:fld id="{84546D74-6A3D-451C-9EF8-AE62BBEEAD0F}" type="slidenum">
              <a:rPr lang="en-US" smtClean="0"/>
              <a:pPr>
                <a:defRPr/>
              </a:pPr>
              <a:t>5</a:t>
            </a:fld>
            <a:endParaRPr lang="en-US"/>
          </a:p>
        </p:txBody>
      </p:sp>
      <p:sp>
        <p:nvSpPr>
          <p:cNvPr id="6" name="Footer Placeholder 5"/>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1736725" y="573088"/>
            <a:ext cx="5264150" cy="495300"/>
          </a:xfrm>
          <a:prstGeom prst="rect">
            <a:avLst/>
          </a:prstGeom>
          <a:solidFill>
            <a:schemeClr val="folHlink"/>
          </a:solidFill>
          <a:ln w="38100">
            <a:solidFill>
              <a:srgbClr val="EAEAEA"/>
            </a:solidFill>
            <a:miter lim="800000"/>
            <a:headEnd/>
            <a:tailEnd/>
          </a:ln>
          <a:effectLst>
            <a:outerShdw dist="35921" dir="2700000" algn="ctr" rotWithShape="0">
              <a:schemeClr val="bg2"/>
            </a:outerShdw>
          </a:effectLst>
        </p:spPr>
        <p:txBody>
          <a:bodyPr wrap="none">
            <a:spAutoFit/>
          </a:bodyPr>
          <a:lstStyle/>
          <a:p>
            <a:pPr eaLnBrk="1" hangingPunct="1">
              <a:defRPr/>
            </a:pPr>
            <a:r>
              <a:rPr lang="en-US" sz="2400" b="1">
                <a:solidFill>
                  <a:srgbClr val="000000"/>
                </a:solidFill>
                <a:latin typeface="Trebuchet MS" pitchFamily="34" charset="0"/>
              </a:rPr>
              <a:t>THE THEORY OF REASONED ACTION</a:t>
            </a:r>
          </a:p>
        </p:txBody>
      </p:sp>
      <p:sp>
        <p:nvSpPr>
          <p:cNvPr id="53251" name="Text Box 3"/>
          <p:cNvSpPr txBox="1">
            <a:spLocks noChangeArrowheads="1"/>
          </p:cNvSpPr>
          <p:nvPr/>
        </p:nvSpPr>
        <p:spPr bwMode="auto">
          <a:xfrm>
            <a:off x="7604125" y="3084513"/>
            <a:ext cx="1289050" cy="944562"/>
          </a:xfrm>
          <a:prstGeom prst="rect">
            <a:avLst/>
          </a:prstGeom>
          <a:solidFill>
            <a:srgbClr val="CCFFFF"/>
          </a:solidFill>
          <a:ln w="28575">
            <a:solidFill>
              <a:schemeClr val="accent2"/>
            </a:solidFill>
            <a:miter lim="800000"/>
            <a:headEnd/>
            <a:tailEnd/>
          </a:ln>
          <a:effectLst>
            <a:outerShdw dist="35921" dir="2700000" algn="ctr" rotWithShape="0">
              <a:schemeClr val="bg2"/>
            </a:outerShdw>
          </a:effectLst>
        </p:spPr>
        <p:txBody>
          <a:bodyPr wrap="none">
            <a:spAutoFit/>
          </a:bodyPr>
          <a:lstStyle/>
          <a:p>
            <a:pPr eaLnBrk="1" hangingPunct="1">
              <a:defRPr/>
            </a:pPr>
            <a:endParaRPr lang="en-US">
              <a:solidFill>
                <a:srgbClr val="000000"/>
              </a:solidFill>
              <a:latin typeface="Trebuchet MS" pitchFamily="34" charset="0"/>
            </a:endParaRPr>
          </a:p>
          <a:p>
            <a:pPr eaLnBrk="1" hangingPunct="1">
              <a:defRPr/>
            </a:pPr>
            <a:r>
              <a:rPr lang="en-US" b="1">
                <a:solidFill>
                  <a:srgbClr val="000000"/>
                </a:solidFill>
                <a:latin typeface="Trebuchet MS" pitchFamily="34" charset="0"/>
              </a:rPr>
              <a:t>Behaviour</a:t>
            </a:r>
          </a:p>
          <a:p>
            <a:pPr eaLnBrk="1" hangingPunct="1">
              <a:defRPr/>
            </a:pPr>
            <a:endParaRPr lang="en-US" b="1">
              <a:solidFill>
                <a:srgbClr val="000000"/>
              </a:solidFill>
              <a:latin typeface="Trebuchet MS" pitchFamily="34" charset="0"/>
            </a:endParaRPr>
          </a:p>
        </p:txBody>
      </p:sp>
      <p:sp>
        <p:nvSpPr>
          <p:cNvPr id="53252" name="Text Box 4"/>
          <p:cNvSpPr txBox="1">
            <a:spLocks noChangeArrowheads="1"/>
          </p:cNvSpPr>
          <p:nvPr/>
        </p:nvSpPr>
        <p:spPr bwMode="auto">
          <a:xfrm>
            <a:off x="5791200" y="2970213"/>
            <a:ext cx="1289050" cy="1219200"/>
          </a:xfrm>
          <a:prstGeom prst="rect">
            <a:avLst/>
          </a:prstGeom>
          <a:solidFill>
            <a:srgbClr val="FFCC99"/>
          </a:solidFill>
          <a:ln w="28575">
            <a:solidFill>
              <a:schemeClr val="hlink"/>
            </a:solidFill>
            <a:miter lim="800000"/>
            <a:headEnd/>
            <a:tailEnd/>
          </a:ln>
          <a:effectLst>
            <a:outerShdw dist="35921" dir="2700000" algn="ctr" rotWithShape="0">
              <a:schemeClr val="bg2"/>
            </a:outerShdw>
          </a:effectLst>
        </p:spPr>
        <p:txBody>
          <a:bodyPr wrap="none">
            <a:spAutoFit/>
          </a:bodyPr>
          <a:lstStyle/>
          <a:p>
            <a:pPr eaLnBrk="1" hangingPunct="1">
              <a:defRPr/>
            </a:pPr>
            <a:endParaRPr lang="en-US">
              <a:solidFill>
                <a:srgbClr val="000000"/>
              </a:solidFill>
              <a:latin typeface="Trebuchet MS" pitchFamily="34" charset="0"/>
            </a:endParaRPr>
          </a:p>
          <a:p>
            <a:pPr eaLnBrk="1" hangingPunct="1">
              <a:defRPr/>
            </a:pPr>
            <a:r>
              <a:rPr lang="en-US" b="1">
                <a:solidFill>
                  <a:srgbClr val="000000"/>
                </a:solidFill>
                <a:latin typeface="Trebuchet MS" pitchFamily="34" charset="0"/>
              </a:rPr>
              <a:t>Behaviour</a:t>
            </a:r>
          </a:p>
          <a:p>
            <a:pPr eaLnBrk="1" hangingPunct="1">
              <a:defRPr/>
            </a:pPr>
            <a:r>
              <a:rPr lang="en-US" b="1">
                <a:solidFill>
                  <a:srgbClr val="000000"/>
                </a:solidFill>
                <a:latin typeface="Trebuchet MS" pitchFamily="34" charset="0"/>
              </a:rPr>
              <a:t>Intention</a:t>
            </a:r>
          </a:p>
          <a:p>
            <a:pPr eaLnBrk="1" hangingPunct="1">
              <a:defRPr/>
            </a:pPr>
            <a:endParaRPr lang="en-US" b="1">
              <a:solidFill>
                <a:srgbClr val="000000"/>
              </a:solidFill>
              <a:latin typeface="Trebuchet MS" pitchFamily="34" charset="0"/>
            </a:endParaRPr>
          </a:p>
        </p:txBody>
      </p:sp>
      <p:sp>
        <p:nvSpPr>
          <p:cNvPr id="53253" name="Text Box 5"/>
          <p:cNvSpPr txBox="1">
            <a:spLocks noChangeArrowheads="1"/>
          </p:cNvSpPr>
          <p:nvPr/>
        </p:nvSpPr>
        <p:spPr bwMode="auto">
          <a:xfrm>
            <a:off x="3413125" y="3008313"/>
            <a:ext cx="1681163" cy="669925"/>
          </a:xfrm>
          <a:prstGeom prst="rect">
            <a:avLst/>
          </a:prstGeom>
          <a:solidFill>
            <a:srgbClr val="CC99FF"/>
          </a:solidFill>
          <a:ln w="28575">
            <a:solidFill>
              <a:schemeClr val="accent1"/>
            </a:solidFill>
            <a:miter lim="800000"/>
            <a:headEnd/>
            <a:tailEnd/>
          </a:ln>
          <a:effectLst>
            <a:outerShdw dist="35921" dir="2700000" algn="ctr" rotWithShape="0">
              <a:schemeClr val="bg2"/>
            </a:outerShdw>
          </a:effectLst>
        </p:spPr>
        <p:txBody>
          <a:bodyPr wrap="none">
            <a:spAutoFit/>
          </a:bodyPr>
          <a:lstStyle/>
          <a:p>
            <a:pPr eaLnBrk="1" hangingPunct="1">
              <a:defRPr/>
            </a:pPr>
            <a:r>
              <a:rPr lang="en-US" b="1">
                <a:solidFill>
                  <a:srgbClr val="000000"/>
                </a:solidFill>
                <a:latin typeface="Trebuchet MS" pitchFamily="34" charset="0"/>
              </a:rPr>
              <a:t>Important      </a:t>
            </a:r>
          </a:p>
          <a:p>
            <a:pPr eaLnBrk="1" hangingPunct="1">
              <a:defRPr/>
            </a:pPr>
            <a:r>
              <a:rPr lang="en-US" b="1">
                <a:solidFill>
                  <a:srgbClr val="000000"/>
                </a:solidFill>
                <a:latin typeface="Trebuchet MS" pitchFamily="34" charset="0"/>
              </a:rPr>
              <a:t>norms</a:t>
            </a:r>
          </a:p>
        </p:txBody>
      </p:sp>
      <p:sp>
        <p:nvSpPr>
          <p:cNvPr id="53254" name="Text Box 6"/>
          <p:cNvSpPr txBox="1">
            <a:spLocks noChangeArrowheads="1"/>
          </p:cNvSpPr>
          <p:nvPr/>
        </p:nvSpPr>
        <p:spPr bwMode="auto">
          <a:xfrm>
            <a:off x="3200400" y="1674813"/>
            <a:ext cx="2114550" cy="669925"/>
          </a:xfrm>
          <a:prstGeom prst="rect">
            <a:avLst/>
          </a:prstGeom>
          <a:solidFill>
            <a:srgbClr val="FFCC00"/>
          </a:solidFill>
          <a:ln w="28575">
            <a:solidFill>
              <a:srgbClr val="FF6600"/>
            </a:solidFill>
            <a:miter lim="800000"/>
            <a:headEnd/>
            <a:tailEnd/>
          </a:ln>
          <a:effectLst>
            <a:outerShdw dist="35921" dir="2700000" algn="ctr" rotWithShape="0">
              <a:schemeClr val="bg2"/>
            </a:outerShdw>
          </a:effectLst>
        </p:spPr>
        <p:txBody>
          <a:bodyPr wrap="none">
            <a:spAutoFit/>
          </a:bodyPr>
          <a:lstStyle/>
          <a:p>
            <a:pPr eaLnBrk="1" hangingPunct="1">
              <a:defRPr/>
            </a:pPr>
            <a:r>
              <a:rPr lang="en-US" b="1">
                <a:solidFill>
                  <a:srgbClr val="000000"/>
                </a:solidFill>
                <a:latin typeface="Trebuchet MS" pitchFamily="34" charset="0"/>
              </a:rPr>
              <a:t>Attitudes towards</a:t>
            </a:r>
          </a:p>
          <a:p>
            <a:pPr eaLnBrk="1" hangingPunct="1">
              <a:defRPr/>
            </a:pPr>
            <a:r>
              <a:rPr lang="en-US" b="1">
                <a:solidFill>
                  <a:srgbClr val="000000"/>
                </a:solidFill>
                <a:latin typeface="Trebuchet MS" pitchFamily="34" charset="0"/>
              </a:rPr>
              <a:t>The behaviour</a:t>
            </a:r>
          </a:p>
        </p:txBody>
      </p:sp>
      <p:sp>
        <p:nvSpPr>
          <p:cNvPr id="53255" name="Text Box 7"/>
          <p:cNvSpPr txBox="1">
            <a:spLocks noChangeArrowheads="1"/>
          </p:cNvSpPr>
          <p:nvPr/>
        </p:nvSpPr>
        <p:spPr bwMode="auto">
          <a:xfrm>
            <a:off x="3581400" y="4570413"/>
            <a:ext cx="1343025" cy="1219200"/>
          </a:xfrm>
          <a:prstGeom prst="rect">
            <a:avLst/>
          </a:prstGeom>
          <a:solidFill>
            <a:srgbClr val="FFCCFF">
              <a:alpha val="50000"/>
            </a:srgbClr>
          </a:solidFill>
          <a:ln w="28575">
            <a:solidFill>
              <a:schemeClr val="hlink"/>
            </a:solidFill>
            <a:miter lim="800000"/>
            <a:headEnd/>
            <a:tailEnd/>
          </a:ln>
          <a:effectLst>
            <a:outerShdw dist="35921" dir="2700000" algn="ctr" rotWithShape="0">
              <a:schemeClr val="bg2"/>
            </a:outerShdw>
          </a:effectLst>
        </p:spPr>
        <p:txBody>
          <a:bodyPr wrap="none">
            <a:spAutoFit/>
          </a:bodyPr>
          <a:lstStyle/>
          <a:p>
            <a:pPr eaLnBrk="1" hangingPunct="1">
              <a:defRPr/>
            </a:pPr>
            <a:endParaRPr lang="en-US">
              <a:solidFill>
                <a:srgbClr val="000000"/>
              </a:solidFill>
              <a:latin typeface="Trebuchet MS" pitchFamily="34" charset="0"/>
            </a:endParaRPr>
          </a:p>
          <a:p>
            <a:pPr eaLnBrk="1" hangingPunct="1">
              <a:defRPr/>
            </a:pPr>
            <a:r>
              <a:rPr lang="en-US" b="1">
                <a:solidFill>
                  <a:srgbClr val="000000"/>
                </a:solidFill>
                <a:latin typeface="Trebuchet MS" pitchFamily="34" charset="0"/>
              </a:rPr>
              <a:t>Subjective</a:t>
            </a:r>
          </a:p>
          <a:p>
            <a:pPr eaLnBrk="1" hangingPunct="1">
              <a:defRPr/>
            </a:pPr>
            <a:r>
              <a:rPr lang="en-US" b="1">
                <a:solidFill>
                  <a:srgbClr val="000000"/>
                </a:solidFill>
                <a:latin typeface="Trebuchet MS" pitchFamily="34" charset="0"/>
              </a:rPr>
              <a:t>Norms</a:t>
            </a:r>
          </a:p>
          <a:p>
            <a:pPr eaLnBrk="1" hangingPunct="1">
              <a:defRPr/>
            </a:pPr>
            <a:endParaRPr lang="en-US" b="1">
              <a:solidFill>
                <a:srgbClr val="000000"/>
              </a:solidFill>
              <a:latin typeface="Trebuchet MS" pitchFamily="34" charset="0"/>
            </a:endParaRPr>
          </a:p>
        </p:txBody>
      </p:sp>
      <p:sp>
        <p:nvSpPr>
          <p:cNvPr id="53256" name="Text Box 8"/>
          <p:cNvSpPr txBox="1">
            <a:spLocks noChangeArrowheads="1"/>
          </p:cNvSpPr>
          <p:nvPr/>
        </p:nvSpPr>
        <p:spPr bwMode="auto">
          <a:xfrm>
            <a:off x="457200" y="1751013"/>
            <a:ext cx="1963738" cy="1219200"/>
          </a:xfrm>
          <a:prstGeom prst="rect">
            <a:avLst/>
          </a:prstGeom>
          <a:solidFill>
            <a:srgbClr val="CCFFCC"/>
          </a:solidFill>
          <a:ln w="28575">
            <a:solidFill>
              <a:srgbClr val="FF0000"/>
            </a:solidFill>
            <a:miter lim="800000"/>
            <a:headEnd/>
            <a:tailEnd/>
          </a:ln>
          <a:effectLst>
            <a:outerShdw dist="35921" dir="2700000" algn="ctr" rotWithShape="0">
              <a:schemeClr val="bg2"/>
            </a:outerShdw>
          </a:effectLst>
        </p:spPr>
        <p:txBody>
          <a:bodyPr wrap="none">
            <a:spAutoFit/>
          </a:bodyPr>
          <a:lstStyle/>
          <a:p>
            <a:pPr eaLnBrk="1" hangingPunct="1">
              <a:buFontTx/>
              <a:buChar char="•"/>
              <a:defRPr/>
            </a:pPr>
            <a:r>
              <a:rPr lang="en-US">
                <a:solidFill>
                  <a:srgbClr val="000000"/>
                </a:solidFill>
                <a:latin typeface="Trebuchet MS" pitchFamily="34" charset="0"/>
              </a:rPr>
              <a:t> </a:t>
            </a:r>
            <a:r>
              <a:rPr lang="en-US" b="1">
                <a:solidFill>
                  <a:srgbClr val="000000"/>
                </a:solidFill>
                <a:latin typeface="Trebuchet MS" pitchFamily="34" charset="0"/>
              </a:rPr>
              <a:t>Believe about</a:t>
            </a:r>
          </a:p>
          <a:p>
            <a:pPr eaLnBrk="1" hangingPunct="1">
              <a:defRPr/>
            </a:pPr>
            <a:r>
              <a:rPr lang="en-US" b="1">
                <a:solidFill>
                  <a:srgbClr val="000000"/>
                </a:solidFill>
                <a:latin typeface="Trebuchet MS" pitchFamily="34" charset="0"/>
              </a:rPr>
              <a:t>  outcomes</a:t>
            </a:r>
          </a:p>
          <a:p>
            <a:pPr eaLnBrk="1" hangingPunct="1">
              <a:buFontTx/>
              <a:buChar char="•"/>
              <a:defRPr/>
            </a:pPr>
            <a:r>
              <a:rPr lang="en-US" b="1">
                <a:solidFill>
                  <a:srgbClr val="000000"/>
                </a:solidFill>
                <a:latin typeface="Trebuchet MS" pitchFamily="34" charset="0"/>
              </a:rPr>
              <a:t>Evaluation of</a:t>
            </a:r>
          </a:p>
          <a:p>
            <a:pPr eaLnBrk="1" hangingPunct="1">
              <a:defRPr/>
            </a:pPr>
            <a:r>
              <a:rPr lang="en-US" b="1">
                <a:solidFill>
                  <a:srgbClr val="000000"/>
                </a:solidFill>
                <a:latin typeface="Trebuchet MS" pitchFamily="34" charset="0"/>
              </a:rPr>
              <a:t> these outcomes</a:t>
            </a:r>
          </a:p>
        </p:txBody>
      </p:sp>
      <p:sp>
        <p:nvSpPr>
          <p:cNvPr id="53257" name="Text Box 9"/>
          <p:cNvSpPr txBox="1">
            <a:spLocks noChangeArrowheads="1"/>
          </p:cNvSpPr>
          <p:nvPr/>
        </p:nvSpPr>
        <p:spPr bwMode="auto">
          <a:xfrm>
            <a:off x="228600" y="3884613"/>
            <a:ext cx="2327275" cy="2317750"/>
          </a:xfrm>
          <a:prstGeom prst="rect">
            <a:avLst/>
          </a:prstGeom>
          <a:solidFill>
            <a:srgbClr val="FF9900"/>
          </a:solidFill>
          <a:ln w="28575">
            <a:solidFill>
              <a:srgbClr val="FF00FF"/>
            </a:solidFill>
            <a:miter lim="800000"/>
            <a:headEnd/>
            <a:tailEnd/>
          </a:ln>
          <a:effectLst>
            <a:outerShdw dist="35921" dir="2700000" algn="ctr" rotWithShape="0">
              <a:schemeClr val="bg2"/>
            </a:outerShdw>
          </a:effectLst>
        </p:spPr>
        <p:txBody>
          <a:bodyPr>
            <a:spAutoFit/>
          </a:bodyPr>
          <a:lstStyle/>
          <a:p>
            <a:pPr eaLnBrk="1" hangingPunct="1">
              <a:buFontTx/>
              <a:buChar char="•"/>
              <a:defRPr/>
            </a:pPr>
            <a:r>
              <a:rPr lang="en-US" b="1">
                <a:solidFill>
                  <a:srgbClr val="000000"/>
                </a:solidFill>
                <a:latin typeface="Trebuchet MS" pitchFamily="34" charset="0"/>
              </a:rPr>
              <a:t>Believe about important other’s Attitudes to the Behaviour</a:t>
            </a:r>
          </a:p>
          <a:p>
            <a:pPr eaLnBrk="1" hangingPunct="1">
              <a:defRPr/>
            </a:pPr>
            <a:endParaRPr lang="en-US" b="1">
              <a:solidFill>
                <a:srgbClr val="000000"/>
              </a:solidFill>
              <a:latin typeface="Trebuchet MS" pitchFamily="34" charset="0"/>
            </a:endParaRPr>
          </a:p>
          <a:p>
            <a:pPr eaLnBrk="1" hangingPunct="1">
              <a:buFontTx/>
              <a:buChar char="•"/>
              <a:defRPr/>
            </a:pPr>
            <a:r>
              <a:rPr lang="en-US" b="1">
                <a:solidFill>
                  <a:srgbClr val="000000"/>
                </a:solidFill>
                <a:latin typeface="Trebuchet MS" pitchFamily="34" charset="0"/>
              </a:rPr>
              <a:t>Motivation to comply with important others</a:t>
            </a:r>
          </a:p>
        </p:txBody>
      </p:sp>
      <p:sp>
        <p:nvSpPr>
          <p:cNvPr id="53258" name="AutoShape 10"/>
          <p:cNvSpPr>
            <a:spLocks noChangeArrowheads="1"/>
          </p:cNvSpPr>
          <p:nvPr/>
        </p:nvSpPr>
        <p:spPr bwMode="auto">
          <a:xfrm>
            <a:off x="2667000" y="5181600"/>
            <a:ext cx="914400" cy="152400"/>
          </a:xfrm>
          <a:prstGeom prst="rightArrow">
            <a:avLst>
              <a:gd name="adj1" fmla="val 50000"/>
              <a:gd name="adj2" fmla="val 150000"/>
            </a:avLst>
          </a:prstGeom>
          <a:solidFill>
            <a:schemeClr val="accent1"/>
          </a:solidFill>
          <a:ln w="9525">
            <a:solidFill>
              <a:schemeClr val="tx1"/>
            </a:solidFill>
            <a:miter lim="800000"/>
            <a:headEnd/>
            <a:tailEnd/>
          </a:ln>
        </p:spPr>
        <p:txBody>
          <a:bodyPr wrap="none" anchor="ctr"/>
          <a:lstStyle/>
          <a:p>
            <a:endParaRPr lang="id-ID"/>
          </a:p>
        </p:txBody>
      </p:sp>
      <p:sp>
        <p:nvSpPr>
          <p:cNvPr id="53259" name="AutoShape 11"/>
          <p:cNvSpPr>
            <a:spLocks noChangeArrowheads="1"/>
          </p:cNvSpPr>
          <p:nvPr/>
        </p:nvSpPr>
        <p:spPr bwMode="auto">
          <a:xfrm flipV="1">
            <a:off x="5029200" y="3352800"/>
            <a:ext cx="762000" cy="152400"/>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p>
            <a:endParaRPr lang="id-ID"/>
          </a:p>
        </p:txBody>
      </p:sp>
      <p:sp>
        <p:nvSpPr>
          <p:cNvPr id="53260" name="AutoShape 12"/>
          <p:cNvSpPr>
            <a:spLocks noChangeArrowheads="1"/>
          </p:cNvSpPr>
          <p:nvPr/>
        </p:nvSpPr>
        <p:spPr bwMode="auto">
          <a:xfrm>
            <a:off x="2209800" y="2057400"/>
            <a:ext cx="990600" cy="152400"/>
          </a:xfrm>
          <a:prstGeom prst="rightArrow">
            <a:avLst>
              <a:gd name="adj1" fmla="val 50000"/>
              <a:gd name="adj2" fmla="val 162500"/>
            </a:avLst>
          </a:prstGeom>
          <a:solidFill>
            <a:schemeClr val="accent1"/>
          </a:solidFill>
          <a:ln w="9525">
            <a:solidFill>
              <a:schemeClr val="tx1"/>
            </a:solidFill>
            <a:miter lim="800000"/>
            <a:headEnd/>
            <a:tailEnd/>
          </a:ln>
        </p:spPr>
        <p:txBody>
          <a:bodyPr wrap="none" anchor="ctr"/>
          <a:lstStyle/>
          <a:p>
            <a:endParaRPr lang="id-ID"/>
          </a:p>
        </p:txBody>
      </p:sp>
      <p:sp>
        <p:nvSpPr>
          <p:cNvPr id="53261" name="AutoShape 13"/>
          <p:cNvSpPr>
            <a:spLocks noChangeArrowheads="1"/>
          </p:cNvSpPr>
          <p:nvPr/>
        </p:nvSpPr>
        <p:spPr bwMode="auto">
          <a:xfrm>
            <a:off x="7010400" y="3352800"/>
            <a:ext cx="609600" cy="152400"/>
          </a:xfrm>
          <a:prstGeom prst="righ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id-ID"/>
          </a:p>
        </p:txBody>
      </p:sp>
      <p:sp>
        <p:nvSpPr>
          <p:cNvPr id="53262" name="Line 14"/>
          <p:cNvSpPr>
            <a:spLocks noChangeShapeType="1"/>
          </p:cNvSpPr>
          <p:nvPr/>
        </p:nvSpPr>
        <p:spPr bwMode="auto">
          <a:xfrm flipV="1">
            <a:off x="4932363" y="4005263"/>
            <a:ext cx="863600" cy="1100137"/>
          </a:xfrm>
          <a:prstGeom prst="line">
            <a:avLst/>
          </a:prstGeom>
          <a:noFill/>
          <a:ln w="57150">
            <a:solidFill>
              <a:schemeClr val="tx1"/>
            </a:solidFill>
            <a:round/>
            <a:headEnd/>
            <a:tailEnd type="triangle" w="med" len="med"/>
          </a:ln>
        </p:spPr>
        <p:txBody>
          <a:bodyPr/>
          <a:lstStyle/>
          <a:p>
            <a:endParaRPr lang="en-US"/>
          </a:p>
        </p:txBody>
      </p:sp>
      <p:sp>
        <p:nvSpPr>
          <p:cNvPr id="53263" name="Line 15"/>
          <p:cNvSpPr>
            <a:spLocks noChangeShapeType="1"/>
          </p:cNvSpPr>
          <p:nvPr/>
        </p:nvSpPr>
        <p:spPr bwMode="auto">
          <a:xfrm>
            <a:off x="5292725" y="2420938"/>
            <a:ext cx="803275" cy="550862"/>
          </a:xfrm>
          <a:prstGeom prst="line">
            <a:avLst/>
          </a:prstGeom>
          <a:noFill/>
          <a:ln w="57150">
            <a:solidFill>
              <a:schemeClr val="tx1"/>
            </a:solidFill>
            <a:round/>
            <a:headEnd/>
            <a:tailEnd type="triangle" w="med" len="med"/>
          </a:ln>
        </p:spPr>
        <p:txBody>
          <a:bodyPr/>
          <a:lstStyle/>
          <a:p>
            <a:endParaRPr lang="en-US"/>
          </a:p>
        </p:txBody>
      </p:sp>
      <p:sp>
        <p:nvSpPr>
          <p:cNvPr id="16" name="Slide Number Placeholder 15"/>
          <p:cNvSpPr>
            <a:spLocks noGrp="1"/>
          </p:cNvSpPr>
          <p:nvPr>
            <p:ph type="sldNum" sz="quarter" idx="12"/>
          </p:nvPr>
        </p:nvSpPr>
        <p:spPr/>
        <p:txBody>
          <a:bodyPr/>
          <a:lstStyle/>
          <a:p>
            <a:pPr>
              <a:defRPr/>
            </a:pPr>
            <a:fld id="{469D18FD-CF1D-447D-AEBE-BC161EF0EC3C}" type="slidenum">
              <a:rPr lang="en-US" smtClean="0"/>
              <a:pPr>
                <a:defRPr/>
              </a:pPr>
              <a:t>6</a:t>
            </a:fld>
            <a:endParaRPr lang="en-US"/>
          </a:p>
        </p:txBody>
      </p:sp>
      <p:sp>
        <p:nvSpPr>
          <p:cNvPr id="17" name="Footer Placeholder 16"/>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additive="base">
                                        <p:cTn id="7" dur="500" fill="hold"/>
                                        <p:tgtEl>
                                          <p:spTgt spid="53251"/>
                                        </p:tgtEl>
                                        <p:attrNameLst>
                                          <p:attrName>ppt_x</p:attrName>
                                        </p:attrNameLst>
                                      </p:cBhvr>
                                      <p:tavLst>
                                        <p:tav tm="0">
                                          <p:val>
                                            <p:strVal val="#ppt_x"/>
                                          </p:val>
                                        </p:tav>
                                        <p:tav tm="100000">
                                          <p:val>
                                            <p:strVal val="#ppt_x"/>
                                          </p:val>
                                        </p:tav>
                                      </p:tavLst>
                                    </p:anim>
                                    <p:anim calcmode="lin" valueType="num">
                                      <p:cBhvr additive="base">
                                        <p:cTn id="8" dur="500" fill="hold"/>
                                        <p:tgtEl>
                                          <p:spTgt spid="5325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3252"/>
                                        </p:tgtEl>
                                        <p:attrNameLst>
                                          <p:attrName>style.visibility</p:attrName>
                                        </p:attrNameLst>
                                      </p:cBhvr>
                                      <p:to>
                                        <p:strVal val="visible"/>
                                      </p:to>
                                    </p:set>
                                    <p:anim calcmode="lin" valueType="num">
                                      <p:cBhvr additive="base">
                                        <p:cTn id="12" dur="500" fill="hold"/>
                                        <p:tgtEl>
                                          <p:spTgt spid="53252"/>
                                        </p:tgtEl>
                                        <p:attrNameLst>
                                          <p:attrName>ppt_x</p:attrName>
                                        </p:attrNameLst>
                                      </p:cBhvr>
                                      <p:tavLst>
                                        <p:tav tm="0">
                                          <p:val>
                                            <p:strVal val="#ppt_x"/>
                                          </p:val>
                                        </p:tav>
                                        <p:tav tm="100000">
                                          <p:val>
                                            <p:strVal val="#ppt_x"/>
                                          </p:val>
                                        </p:tav>
                                      </p:tavLst>
                                    </p:anim>
                                    <p:anim calcmode="lin" valueType="num">
                                      <p:cBhvr additive="base">
                                        <p:cTn id="13" dur="500" fill="hold"/>
                                        <p:tgtEl>
                                          <p:spTgt spid="5325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3253"/>
                                        </p:tgtEl>
                                        <p:attrNameLst>
                                          <p:attrName>style.visibility</p:attrName>
                                        </p:attrNameLst>
                                      </p:cBhvr>
                                      <p:to>
                                        <p:strVal val="visible"/>
                                      </p:to>
                                    </p:set>
                                    <p:anim calcmode="lin" valueType="num">
                                      <p:cBhvr additive="base">
                                        <p:cTn id="17" dur="500" fill="hold"/>
                                        <p:tgtEl>
                                          <p:spTgt spid="53253"/>
                                        </p:tgtEl>
                                        <p:attrNameLst>
                                          <p:attrName>ppt_x</p:attrName>
                                        </p:attrNameLst>
                                      </p:cBhvr>
                                      <p:tavLst>
                                        <p:tav tm="0">
                                          <p:val>
                                            <p:strVal val="#ppt_x"/>
                                          </p:val>
                                        </p:tav>
                                        <p:tav tm="100000">
                                          <p:val>
                                            <p:strVal val="#ppt_x"/>
                                          </p:val>
                                        </p:tav>
                                      </p:tavLst>
                                    </p:anim>
                                    <p:anim calcmode="lin" valueType="num">
                                      <p:cBhvr additive="base">
                                        <p:cTn id="18" dur="500" fill="hold"/>
                                        <p:tgtEl>
                                          <p:spTgt spid="5325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par>
                          <p:cTn id="19" fill="hold">
                            <p:stCondLst>
                              <p:cond delay="1500"/>
                            </p:stCondLst>
                            <p:childTnLst>
                              <p:par>
                                <p:cTn id="20" presetID="4" presetClass="entr" presetSubtype="16" fill="hold" grpId="0" nodeType="afterEffect">
                                  <p:stCondLst>
                                    <p:cond delay="0"/>
                                  </p:stCondLst>
                                  <p:childTnLst>
                                    <p:set>
                                      <p:cBhvr>
                                        <p:cTn id="21" dur="1" fill="hold">
                                          <p:stCondLst>
                                            <p:cond delay="0"/>
                                          </p:stCondLst>
                                        </p:cTn>
                                        <p:tgtEl>
                                          <p:spTgt spid="53254"/>
                                        </p:tgtEl>
                                        <p:attrNameLst>
                                          <p:attrName>style.visibility</p:attrName>
                                        </p:attrNameLst>
                                      </p:cBhvr>
                                      <p:to>
                                        <p:strVal val="visible"/>
                                      </p:to>
                                    </p:set>
                                    <p:animEffect transition="in" filter="box(in)">
                                      <p:cBhvr>
                                        <p:cTn id="22" dur="500"/>
                                        <p:tgtEl>
                                          <p:spTgt spid="53254"/>
                                        </p:tgtEl>
                                      </p:cBhvr>
                                    </p:animEffect>
                                  </p:childTnLst>
                                  <p:subTnLst>
                                    <p:audio>
                                      <p:cMediaNode>
                                        <p:cTn display="0" masterRel="sameClick">
                                          <p:stCondLst>
                                            <p:cond evt="begin" delay="0">
                                              <p:tn val="20"/>
                                            </p:cond>
                                          </p:stCondLst>
                                          <p:endCondLst>
                                            <p:cond evt="onStopAudio" delay="0">
                                              <p:tgtEl>
                                                <p:sldTgt/>
                                              </p:tgtEl>
                                            </p:cond>
                                          </p:endCondLst>
                                        </p:cTn>
                                        <p:tgtEl>
                                          <p:sndTgt r:embed="rId4" name="chimes.wav" builtIn="1"/>
                                        </p:tgtEl>
                                      </p:cMediaNode>
                                    </p:audio>
                                  </p:subTnLst>
                                </p:cTn>
                              </p:par>
                            </p:childTnLst>
                          </p:cTn>
                        </p:par>
                        <p:par>
                          <p:cTn id="23" fill="hold">
                            <p:stCondLst>
                              <p:cond delay="2000"/>
                            </p:stCondLst>
                            <p:childTnLst>
                              <p:par>
                                <p:cTn id="24" presetID="4" presetClass="entr" presetSubtype="16" fill="hold" grpId="0" nodeType="afterEffect">
                                  <p:stCondLst>
                                    <p:cond delay="0"/>
                                  </p:stCondLst>
                                  <p:childTnLst>
                                    <p:set>
                                      <p:cBhvr>
                                        <p:cTn id="25" dur="1" fill="hold">
                                          <p:stCondLst>
                                            <p:cond delay="0"/>
                                          </p:stCondLst>
                                        </p:cTn>
                                        <p:tgtEl>
                                          <p:spTgt spid="53255"/>
                                        </p:tgtEl>
                                        <p:attrNameLst>
                                          <p:attrName>style.visibility</p:attrName>
                                        </p:attrNameLst>
                                      </p:cBhvr>
                                      <p:to>
                                        <p:strVal val="visible"/>
                                      </p:to>
                                    </p:set>
                                    <p:animEffect transition="in" filter="box(in)">
                                      <p:cBhvr>
                                        <p:cTn id="26" dur="500"/>
                                        <p:tgtEl>
                                          <p:spTgt spid="53255"/>
                                        </p:tgtEl>
                                      </p:cBhvr>
                                    </p:animEffect>
                                  </p:childTnLst>
                                  <p:subTnLst>
                                    <p:audio>
                                      <p:cMediaNode>
                                        <p:cTn display="0" masterRel="sameClick">
                                          <p:stCondLst>
                                            <p:cond evt="begin" delay="0">
                                              <p:tn val="24"/>
                                            </p:cond>
                                          </p:stCondLst>
                                          <p:endCondLst>
                                            <p:cond evt="onStopAudio" delay="0">
                                              <p:tgtEl>
                                                <p:sldTgt/>
                                              </p:tgtEl>
                                            </p:cond>
                                          </p:endCondLst>
                                        </p:cTn>
                                        <p:tgtEl>
                                          <p:sndTgt r:embed="rId4" name="chimes.wav" builtIn="1"/>
                                        </p:tgtEl>
                                      </p:cMediaNode>
                                    </p:audio>
                                  </p:subTnLst>
                                </p:cTn>
                              </p:par>
                            </p:childTnLst>
                          </p:cTn>
                        </p:par>
                        <p:par>
                          <p:cTn id="27" fill="hold">
                            <p:stCondLst>
                              <p:cond delay="2500"/>
                            </p:stCondLst>
                            <p:childTnLst>
                              <p:par>
                                <p:cTn id="28" presetID="4" presetClass="entr" presetSubtype="16" fill="hold" grpId="0" nodeType="afterEffect">
                                  <p:stCondLst>
                                    <p:cond delay="0"/>
                                  </p:stCondLst>
                                  <p:childTnLst>
                                    <p:set>
                                      <p:cBhvr>
                                        <p:cTn id="29" dur="1" fill="hold">
                                          <p:stCondLst>
                                            <p:cond delay="0"/>
                                          </p:stCondLst>
                                        </p:cTn>
                                        <p:tgtEl>
                                          <p:spTgt spid="53256"/>
                                        </p:tgtEl>
                                        <p:attrNameLst>
                                          <p:attrName>style.visibility</p:attrName>
                                        </p:attrNameLst>
                                      </p:cBhvr>
                                      <p:to>
                                        <p:strVal val="visible"/>
                                      </p:to>
                                    </p:set>
                                    <p:animEffect transition="in" filter="box(in)">
                                      <p:cBhvr>
                                        <p:cTn id="30" dur="500"/>
                                        <p:tgtEl>
                                          <p:spTgt spid="53256"/>
                                        </p:tgtEl>
                                      </p:cBhvr>
                                    </p:animEffect>
                                  </p:childTnLst>
                                  <p:subTnLst>
                                    <p:audio>
                                      <p:cMediaNode>
                                        <p:cTn display="0" masterRel="sameClick">
                                          <p:stCondLst>
                                            <p:cond evt="begin" delay="0">
                                              <p:tn val="28"/>
                                            </p:cond>
                                          </p:stCondLst>
                                          <p:endCondLst>
                                            <p:cond evt="onStopAudio" delay="0">
                                              <p:tgtEl>
                                                <p:sldTgt/>
                                              </p:tgtEl>
                                            </p:cond>
                                          </p:endCondLst>
                                        </p:cTn>
                                        <p:tgtEl>
                                          <p:sndTgt r:embed="rId4" name="chimes.wav" builtIn="1"/>
                                        </p:tgtEl>
                                      </p:cMediaNode>
                                    </p:audio>
                                  </p:subTnLst>
                                </p:cTn>
                              </p:par>
                            </p:childTnLst>
                          </p:cTn>
                        </p:par>
                        <p:par>
                          <p:cTn id="31" fill="hold">
                            <p:stCondLst>
                              <p:cond delay="3000"/>
                            </p:stCondLst>
                            <p:childTnLst>
                              <p:par>
                                <p:cTn id="32" presetID="4" presetClass="entr" presetSubtype="16" fill="hold" grpId="0" nodeType="afterEffect">
                                  <p:stCondLst>
                                    <p:cond delay="0"/>
                                  </p:stCondLst>
                                  <p:childTnLst>
                                    <p:set>
                                      <p:cBhvr>
                                        <p:cTn id="33" dur="1" fill="hold">
                                          <p:stCondLst>
                                            <p:cond delay="0"/>
                                          </p:stCondLst>
                                        </p:cTn>
                                        <p:tgtEl>
                                          <p:spTgt spid="53257"/>
                                        </p:tgtEl>
                                        <p:attrNameLst>
                                          <p:attrName>style.visibility</p:attrName>
                                        </p:attrNameLst>
                                      </p:cBhvr>
                                      <p:to>
                                        <p:strVal val="visible"/>
                                      </p:to>
                                    </p:set>
                                    <p:animEffect transition="in" filter="box(in)">
                                      <p:cBhvr>
                                        <p:cTn id="34" dur="500"/>
                                        <p:tgtEl>
                                          <p:spTgt spid="53257"/>
                                        </p:tgtEl>
                                      </p:cBhvr>
                                    </p:animEffect>
                                  </p:childTnLst>
                                  <p:subTnLst>
                                    <p:audio>
                                      <p:cMediaNode>
                                        <p:cTn display="0" masterRel="sameClick">
                                          <p:stCondLst>
                                            <p:cond evt="begin" delay="0">
                                              <p:tn val="32"/>
                                            </p:cond>
                                          </p:stCondLst>
                                          <p:endCondLst>
                                            <p:cond evt="onStopAudio" delay="0">
                                              <p:tgtEl>
                                                <p:sldTgt/>
                                              </p:tgtEl>
                                            </p:cond>
                                          </p:endCondLst>
                                        </p:cTn>
                                        <p:tgtEl>
                                          <p:sndTgt r:embed="rId4" name="chimes.wav" builtIn="1"/>
                                        </p:tgtEl>
                                      </p:cMediaNode>
                                    </p:audio>
                                  </p:subTnLst>
                                </p:cTn>
                              </p:par>
                            </p:childTnLst>
                          </p:cTn>
                        </p:par>
                        <p:par>
                          <p:cTn id="35" fill="hold">
                            <p:stCondLst>
                              <p:cond delay="3500"/>
                            </p:stCondLst>
                            <p:childTnLst>
                              <p:par>
                                <p:cTn id="36" presetID="1" presetClass="entr" presetSubtype="0" fill="hold" grpId="0" nodeType="afterEffect">
                                  <p:stCondLst>
                                    <p:cond delay="0"/>
                                  </p:stCondLst>
                                  <p:childTnLst>
                                    <p:set>
                                      <p:cBhvr>
                                        <p:cTn id="37" dur="1" fill="hold">
                                          <p:stCondLst>
                                            <p:cond delay="499"/>
                                          </p:stCondLst>
                                        </p:cTn>
                                        <p:tgtEl>
                                          <p:spTgt spid="53258"/>
                                        </p:tgtEl>
                                        <p:attrNameLst>
                                          <p:attrName>style.visibility</p:attrName>
                                        </p:attrNameLst>
                                      </p:cBhvr>
                                      <p:to>
                                        <p:strVal val="visible"/>
                                      </p:to>
                                    </p:set>
                                  </p:childTnLst>
                                </p:cTn>
                              </p:par>
                            </p:childTnLst>
                          </p:cTn>
                        </p:par>
                        <p:par>
                          <p:cTn id="38" fill="hold">
                            <p:stCondLst>
                              <p:cond delay="4000"/>
                            </p:stCondLst>
                            <p:childTnLst>
                              <p:par>
                                <p:cTn id="39" presetID="1" presetClass="entr" presetSubtype="0" fill="hold" grpId="0" nodeType="afterEffect">
                                  <p:stCondLst>
                                    <p:cond delay="0"/>
                                  </p:stCondLst>
                                  <p:childTnLst>
                                    <p:set>
                                      <p:cBhvr>
                                        <p:cTn id="40" dur="1" fill="hold">
                                          <p:stCondLst>
                                            <p:cond delay="499"/>
                                          </p:stCondLst>
                                        </p:cTn>
                                        <p:tgtEl>
                                          <p:spTgt spid="53259"/>
                                        </p:tgtEl>
                                        <p:attrNameLst>
                                          <p:attrName>style.visibility</p:attrName>
                                        </p:attrNameLst>
                                      </p:cBhvr>
                                      <p:to>
                                        <p:strVal val="visible"/>
                                      </p:to>
                                    </p:set>
                                  </p:childTnLst>
                                </p:cTn>
                              </p:par>
                            </p:childTnLst>
                          </p:cTn>
                        </p:par>
                        <p:par>
                          <p:cTn id="41" fill="hold">
                            <p:stCondLst>
                              <p:cond delay="4500"/>
                            </p:stCondLst>
                            <p:childTnLst>
                              <p:par>
                                <p:cTn id="42" presetID="2" presetClass="entr" presetSubtype="4" fill="hold" grpId="0" nodeType="afterEffect">
                                  <p:stCondLst>
                                    <p:cond delay="0"/>
                                  </p:stCondLst>
                                  <p:childTnLst>
                                    <p:set>
                                      <p:cBhvr>
                                        <p:cTn id="43" dur="1" fill="hold">
                                          <p:stCondLst>
                                            <p:cond delay="0"/>
                                          </p:stCondLst>
                                        </p:cTn>
                                        <p:tgtEl>
                                          <p:spTgt spid="53260"/>
                                        </p:tgtEl>
                                        <p:attrNameLst>
                                          <p:attrName>style.visibility</p:attrName>
                                        </p:attrNameLst>
                                      </p:cBhvr>
                                      <p:to>
                                        <p:strVal val="visible"/>
                                      </p:to>
                                    </p:set>
                                    <p:anim calcmode="lin" valueType="num">
                                      <p:cBhvr additive="base">
                                        <p:cTn id="44" dur="500" fill="hold"/>
                                        <p:tgtEl>
                                          <p:spTgt spid="53260"/>
                                        </p:tgtEl>
                                        <p:attrNameLst>
                                          <p:attrName>ppt_x</p:attrName>
                                        </p:attrNameLst>
                                      </p:cBhvr>
                                      <p:tavLst>
                                        <p:tav tm="0">
                                          <p:val>
                                            <p:strVal val="#ppt_x"/>
                                          </p:val>
                                        </p:tav>
                                        <p:tav tm="100000">
                                          <p:val>
                                            <p:strVal val="#ppt_x"/>
                                          </p:val>
                                        </p:tav>
                                      </p:tavLst>
                                    </p:anim>
                                    <p:anim calcmode="lin" valueType="num">
                                      <p:cBhvr additive="base">
                                        <p:cTn id="45" dur="500" fill="hold"/>
                                        <p:tgtEl>
                                          <p:spTgt spid="53260"/>
                                        </p:tgtEl>
                                        <p:attrNameLst>
                                          <p:attrName>ppt_y</p:attrName>
                                        </p:attrNameLst>
                                      </p:cBhvr>
                                      <p:tavLst>
                                        <p:tav tm="0">
                                          <p:val>
                                            <p:strVal val="1+#ppt_h/2"/>
                                          </p:val>
                                        </p:tav>
                                        <p:tav tm="100000">
                                          <p:val>
                                            <p:strVal val="#ppt_y"/>
                                          </p:val>
                                        </p:tav>
                                      </p:tavLst>
                                    </p:anim>
                                  </p:childTnLst>
                                </p:cTn>
                              </p:par>
                            </p:childTnLst>
                          </p:cTn>
                        </p:par>
                        <p:par>
                          <p:cTn id="46" fill="hold">
                            <p:stCondLst>
                              <p:cond delay="5000"/>
                            </p:stCondLst>
                            <p:childTnLst>
                              <p:par>
                                <p:cTn id="47" presetID="2" presetClass="entr" presetSubtype="4" fill="hold" grpId="0" nodeType="afterEffect">
                                  <p:stCondLst>
                                    <p:cond delay="0"/>
                                  </p:stCondLst>
                                  <p:childTnLst>
                                    <p:set>
                                      <p:cBhvr>
                                        <p:cTn id="48" dur="1" fill="hold">
                                          <p:stCondLst>
                                            <p:cond delay="0"/>
                                          </p:stCondLst>
                                        </p:cTn>
                                        <p:tgtEl>
                                          <p:spTgt spid="53261"/>
                                        </p:tgtEl>
                                        <p:attrNameLst>
                                          <p:attrName>style.visibility</p:attrName>
                                        </p:attrNameLst>
                                      </p:cBhvr>
                                      <p:to>
                                        <p:strVal val="visible"/>
                                      </p:to>
                                    </p:set>
                                    <p:anim calcmode="lin" valueType="num">
                                      <p:cBhvr additive="base">
                                        <p:cTn id="49" dur="500" fill="hold"/>
                                        <p:tgtEl>
                                          <p:spTgt spid="53261"/>
                                        </p:tgtEl>
                                        <p:attrNameLst>
                                          <p:attrName>ppt_x</p:attrName>
                                        </p:attrNameLst>
                                      </p:cBhvr>
                                      <p:tavLst>
                                        <p:tav tm="0">
                                          <p:val>
                                            <p:strVal val="#ppt_x"/>
                                          </p:val>
                                        </p:tav>
                                        <p:tav tm="100000">
                                          <p:val>
                                            <p:strVal val="#ppt_x"/>
                                          </p:val>
                                        </p:tav>
                                      </p:tavLst>
                                    </p:anim>
                                    <p:anim calcmode="lin" valueType="num">
                                      <p:cBhvr additive="base">
                                        <p:cTn id="50" dur="500" fill="hold"/>
                                        <p:tgtEl>
                                          <p:spTgt spid="53261"/>
                                        </p:tgtEl>
                                        <p:attrNameLst>
                                          <p:attrName>ppt_y</p:attrName>
                                        </p:attrNameLst>
                                      </p:cBhvr>
                                      <p:tavLst>
                                        <p:tav tm="0">
                                          <p:val>
                                            <p:strVal val="1+#ppt_h/2"/>
                                          </p:val>
                                        </p:tav>
                                        <p:tav tm="100000">
                                          <p:val>
                                            <p:strVal val="#ppt_y"/>
                                          </p:val>
                                        </p:tav>
                                      </p:tavLst>
                                    </p:anim>
                                  </p:childTnLst>
                                </p:cTn>
                              </p:par>
                            </p:childTnLst>
                          </p:cTn>
                        </p:par>
                        <p:par>
                          <p:cTn id="51" fill="hold">
                            <p:stCondLst>
                              <p:cond delay="5500"/>
                            </p:stCondLst>
                            <p:childTnLst>
                              <p:par>
                                <p:cTn id="52" presetID="1" presetClass="entr" presetSubtype="0" fill="hold" grpId="0" nodeType="afterEffect">
                                  <p:stCondLst>
                                    <p:cond delay="0"/>
                                  </p:stCondLst>
                                  <p:childTnLst>
                                    <p:set>
                                      <p:cBhvr>
                                        <p:cTn id="53" dur="1" fill="hold">
                                          <p:stCondLst>
                                            <p:cond delay="499"/>
                                          </p:stCondLst>
                                        </p:cTn>
                                        <p:tgtEl>
                                          <p:spTgt spid="53262"/>
                                        </p:tgtEl>
                                        <p:attrNameLst>
                                          <p:attrName>style.visibility</p:attrName>
                                        </p:attrNameLst>
                                      </p:cBhvr>
                                      <p:to>
                                        <p:strVal val="visible"/>
                                      </p:to>
                                    </p:set>
                                  </p:childTnLst>
                                </p:cTn>
                              </p:par>
                            </p:childTnLst>
                          </p:cTn>
                        </p:par>
                        <p:par>
                          <p:cTn id="54" fill="hold">
                            <p:stCondLst>
                              <p:cond delay="6000"/>
                            </p:stCondLst>
                            <p:childTnLst>
                              <p:par>
                                <p:cTn id="55" presetID="1" presetClass="entr" presetSubtype="0" fill="hold" grpId="0" nodeType="afterEffect">
                                  <p:stCondLst>
                                    <p:cond delay="0"/>
                                  </p:stCondLst>
                                  <p:childTnLst>
                                    <p:set>
                                      <p:cBhvr>
                                        <p:cTn id="56" dur="1" fill="hold">
                                          <p:stCondLst>
                                            <p:cond delay="499"/>
                                          </p:stCondLst>
                                        </p:cTn>
                                        <p:tgtEl>
                                          <p:spTgt spid="532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animBg="1" autoUpdateAnimBg="0"/>
      <p:bldP spid="53252" grpId="0" animBg="1" autoUpdateAnimBg="0"/>
      <p:bldP spid="53253" grpId="0" animBg="1" autoUpdateAnimBg="0"/>
      <p:bldP spid="53254" grpId="0" animBg="1" autoUpdateAnimBg="0"/>
      <p:bldP spid="53255" grpId="0" animBg="1" autoUpdateAnimBg="0"/>
      <p:bldP spid="53256" grpId="0" animBg="1" autoUpdateAnimBg="0"/>
      <p:bldP spid="53257" grpId="0" animBg="1" autoUpdateAnimBg="0"/>
      <p:bldP spid="53258" grpId="0" animBg="1"/>
      <p:bldP spid="53259" grpId="0" animBg="1"/>
      <p:bldP spid="53260" grpId="0" animBg="1"/>
      <p:bldP spid="53261" grpId="0" animBg="1"/>
      <p:bldP spid="53262" grpId="0" animBg="1"/>
      <p:bldP spid="5326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274638"/>
            <a:ext cx="9144000" cy="1143000"/>
          </a:xfrm>
          <a:solidFill>
            <a:srgbClr val="C00000"/>
          </a:solidFill>
        </p:spPr>
        <p:txBody>
          <a:bodyPr/>
          <a:lstStyle/>
          <a:p>
            <a:pPr eaLnBrk="1" hangingPunct="1"/>
            <a:r>
              <a:rPr lang="en-US" dirty="0" smtClean="0">
                <a:solidFill>
                  <a:schemeClr val="bg1"/>
                </a:solidFill>
                <a:latin typeface="Trebuchet MS" pitchFamily="34" charset="0"/>
              </a:rPr>
              <a:t>BEHAVIOR</a:t>
            </a:r>
          </a:p>
        </p:txBody>
      </p:sp>
      <p:sp>
        <p:nvSpPr>
          <p:cNvPr id="9219" name="Rectangle 3"/>
          <p:cNvSpPr>
            <a:spLocks noGrp="1" noChangeArrowheads="1"/>
          </p:cNvSpPr>
          <p:nvPr>
            <p:ph idx="1"/>
          </p:nvPr>
        </p:nvSpPr>
        <p:spPr>
          <a:xfrm>
            <a:off x="457200" y="2133600"/>
            <a:ext cx="8229600" cy="3840163"/>
          </a:xfrm>
        </p:spPr>
        <p:txBody>
          <a:bodyPr/>
          <a:lstStyle/>
          <a:p>
            <a:pPr eaLnBrk="1" hangingPunct="1"/>
            <a:r>
              <a:rPr lang="en-US" sz="3200" dirty="0" smtClean="0">
                <a:solidFill>
                  <a:schemeClr val="tx2"/>
                </a:solidFill>
                <a:latin typeface="Trebuchet MS" pitchFamily="34" charset="0"/>
              </a:rPr>
              <a:t>Is the transition of intention into an action or practice</a:t>
            </a:r>
          </a:p>
        </p:txBody>
      </p:sp>
      <p:pic>
        <p:nvPicPr>
          <p:cNvPr id="9220" name="Picture 4"/>
          <p:cNvPicPr>
            <a:picLocks noChangeAspect="1" noChangeArrowheads="1"/>
          </p:cNvPicPr>
          <p:nvPr/>
        </p:nvPicPr>
        <p:blipFill>
          <a:blip r:embed="rId3"/>
          <a:srcRect/>
          <a:stretch>
            <a:fillRect/>
          </a:stretch>
        </p:blipFill>
        <p:spPr bwMode="auto">
          <a:xfrm>
            <a:off x="4114800" y="3262184"/>
            <a:ext cx="4800600" cy="3595816"/>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pPr>
              <a:defRPr/>
            </a:pPr>
            <a:fld id="{84546D74-6A3D-451C-9EF8-AE62BBEEAD0F}" type="slidenum">
              <a:rPr lang="en-US" smtClean="0"/>
              <a:pPr>
                <a:defRPr/>
              </a:pPr>
              <a:t>7</a:t>
            </a:fld>
            <a:endParaRPr lang="en-US"/>
          </a:p>
        </p:txBody>
      </p:sp>
      <p:sp>
        <p:nvSpPr>
          <p:cNvPr id="6" name="Footer Placeholder 5"/>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274638"/>
            <a:ext cx="9144000" cy="1143000"/>
          </a:xfrm>
          <a:solidFill>
            <a:srgbClr val="C00000"/>
          </a:solidFill>
        </p:spPr>
        <p:txBody>
          <a:bodyPr/>
          <a:lstStyle/>
          <a:p>
            <a:pPr eaLnBrk="1" hangingPunct="1"/>
            <a:r>
              <a:rPr lang="en-US" dirty="0" smtClean="0">
                <a:solidFill>
                  <a:schemeClr val="bg1"/>
                </a:solidFill>
                <a:latin typeface="Trebuchet MS" pitchFamily="34" charset="0"/>
              </a:rPr>
              <a:t>INTENTION / WILLINGNESS</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pPr>
              <a:defRPr/>
            </a:pPr>
            <a:fld id="{84546D74-6A3D-451C-9EF8-AE62BBEEAD0F}" type="slidenum">
              <a:rPr lang="en-US" smtClean="0"/>
              <a:pPr>
                <a:defRPr/>
              </a:pPr>
              <a:t>8</a:t>
            </a:fld>
            <a:endParaRPr lang="en-US"/>
          </a:p>
        </p:txBody>
      </p:sp>
      <p:sp>
        <p:nvSpPr>
          <p:cNvPr id="6" name="Footer Placeholder 5"/>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76200"/>
            <a:ext cx="9144000" cy="1216025"/>
          </a:xfrm>
          <a:solidFill>
            <a:srgbClr val="C00000"/>
          </a:solidFill>
        </p:spPr>
        <p:txBody>
          <a:bodyPr/>
          <a:lstStyle/>
          <a:p>
            <a:pPr eaLnBrk="1" hangingPunct="1"/>
            <a:r>
              <a:rPr lang="en-US" sz="3400" dirty="0" smtClean="0">
                <a:solidFill>
                  <a:schemeClr val="bg1"/>
                </a:solidFill>
                <a:latin typeface="Trebuchet MS" pitchFamily="34" charset="0"/>
              </a:rPr>
              <a:t>ATTITUDE IS THE RESULT OF CONSIDERATION</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pPr>
              <a:defRPr/>
            </a:pPr>
            <a:fld id="{84546D74-6A3D-451C-9EF8-AE62BBEEAD0F}" type="slidenum">
              <a:rPr lang="en-US" smtClean="0"/>
              <a:pPr>
                <a:defRPr/>
              </a:pPr>
              <a:t>9</a:t>
            </a:fld>
            <a:endParaRPr lang="en-US"/>
          </a:p>
        </p:txBody>
      </p:sp>
      <p:sp>
        <p:nvSpPr>
          <p:cNvPr id="6" name="Footer Placeholder 5"/>
          <p:cNvSpPr>
            <a:spLocks noGrp="1"/>
          </p:cNvSpPr>
          <p:nvPr>
            <p:ph type="ftr" sz="quarter" idx="11"/>
          </p:nvPr>
        </p:nvSpPr>
        <p:spPr/>
        <p:txBody>
          <a:bodyPr/>
          <a:lstStyle/>
          <a:p>
            <a:pPr>
              <a:defRPr/>
            </a:pPr>
            <a:r>
              <a:rPr lang="en-US" smtClean="0"/>
              <a:t>Health Behavior CHAPTER 5</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1379</TotalTime>
  <Words>1282</Words>
  <Application>Microsoft Office PowerPoint</Application>
  <PresentationFormat>On-screen Show (4:3)</PresentationFormat>
  <Paragraphs>293</Paragraphs>
  <Slides>34</Slides>
  <Notes>31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34</vt:i4>
      </vt:variant>
    </vt:vector>
  </HeadingPairs>
  <TitlesOfParts>
    <vt:vector size="45" baseType="lpstr">
      <vt:lpstr>Verdana</vt:lpstr>
      <vt:lpstr>Arial</vt:lpstr>
      <vt:lpstr>Wingdings</vt:lpstr>
      <vt:lpstr>Trebuchet MS</vt:lpstr>
      <vt:lpstr>Times New Roman</vt:lpstr>
      <vt:lpstr>Gill Sans Ultra Bold</vt:lpstr>
      <vt:lpstr>Gill Sans MT</vt:lpstr>
      <vt:lpstr>Arial Narrow</vt:lpstr>
      <vt:lpstr>Arial Black</vt:lpstr>
      <vt:lpstr>Comic Sans MS</vt:lpstr>
      <vt:lpstr>Office Theme</vt:lpstr>
      <vt:lpstr>THEORY OF REASONED ACTION</vt:lpstr>
      <vt:lpstr>INTRODUCTION</vt:lpstr>
      <vt:lpstr>INTRODUCTION</vt:lpstr>
      <vt:lpstr>THEORY OF REASONED ACTION</vt:lpstr>
      <vt:lpstr>Theory of Reasoned Action</vt:lpstr>
      <vt:lpstr>Slide 6</vt:lpstr>
      <vt:lpstr>BEHAVIOR</vt:lpstr>
      <vt:lpstr>INTENTION / WILLINGNESS</vt:lpstr>
      <vt:lpstr>ATTITUDE IS THE RESULT OF CONSIDERATION</vt:lpstr>
      <vt:lpstr>Subjective norm influenced by:</vt:lpstr>
      <vt:lpstr>Important Norm</vt:lpstr>
      <vt:lpstr>ATTITUDE</vt:lpstr>
      <vt:lpstr>BELIEVE ABOUT OUTCOMES, EVALUATION OF THESE OUTCOMES</vt:lpstr>
      <vt:lpstr>SUBJECTIVE NORM</vt:lpstr>
      <vt:lpstr>SUBJECTIF NORM</vt:lpstr>
      <vt:lpstr>IMPORTANT NORM</vt:lpstr>
      <vt:lpstr>Slide 17</vt:lpstr>
      <vt:lpstr>Slide 18</vt:lpstr>
      <vt:lpstr>Slide 19</vt:lpstr>
      <vt:lpstr>HISTORY…</vt:lpstr>
      <vt:lpstr>Slide 21</vt:lpstr>
      <vt:lpstr>Slide 22</vt:lpstr>
      <vt:lpstr>BEHAVIOURAL CONTROL</vt:lpstr>
      <vt:lpstr>Slide 24</vt:lpstr>
      <vt:lpstr>BEHAVIOR BELIEFS AND ATTITUDE TOWARD THE BEHAVIOR</vt:lpstr>
      <vt:lpstr>NORMATIVE BELIEFS AND SUBJECTIVE NORM</vt:lpstr>
      <vt:lpstr>CONTROL BELIEFS AND PERCEIVED BEHAVIOR CONTROL</vt:lpstr>
      <vt:lpstr>INTENTION</vt:lpstr>
      <vt:lpstr>BEHAVIOR</vt:lpstr>
      <vt:lpstr>Slide 30</vt:lpstr>
      <vt:lpstr>Slide 31</vt:lpstr>
      <vt:lpstr>Slide 32</vt:lpstr>
      <vt:lpstr>References</vt:lpstr>
      <vt:lpstr>Slide 34</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REASONED ACTION</dc:title>
  <dc:creator>COMPAQ</dc:creator>
  <cp:lastModifiedBy>User</cp:lastModifiedBy>
  <cp:revision>49</cp:revision>
  <dcterms:created xsi:type="dcterms:W3CDTF">2009-03-19T08:25:12Z</dcterms:created>
  <dcterms:modified xsi:type="dcterms:W3CDTF">2011-12-09T02:19:42Z</dcterms:modified>
</cp:coreProperties>
</file>