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6" r:id="rId7"/>
    <p:sldId id="268" r:id="rId8"/>
    <p:sldId id="267" r:id="rId9"/>
    <p:sldId id="269" r:id="rId10"/>
    <p:sldId id="260" r:id="rId11"/>
    <p:sldId id="261" r:id="rId12"/>
    <p:sldId id="262" r:id="rId13"/>
    <p:sldId id="263" r:id="rId14"/>
    <p:sldId id="264" r:id="rId15"/>
    <p:sldId id="265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E36BD-13F1-45D7-A355-D13C906EB3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1BD6D-0ECC-4CDD-980B-AC09A8BADC07}">
      <dgm:prSet phldrT="[Text]" custT="1"/>
      <dgm:spPr/>
      <dgm:t>
        <a:bodyPr/>
        <a:lstStyle/>
        <a:p>
          <a:r>
            <a:rPr lang="en-US" sz="3600" dirty="0" err="1" smtClean="0"/>
            <a:t>unsur</a:t>
          </a:r>
          <a:endParaRPr lang="en-US" sz="3600" dirty="0"/>
        </a:p>
      </dgm:t>
    </dgm:pt>
    <dgm:pt modelId="{4DD8BCDB-EA84-4EA3-9DD7-4B215394E88D}" type="parTrans" cxnId="{8B224535-02B4-43E9-BDAD-87DF5889FD77}">
      <dgm:prSet/>
      <dgm:spPr/>
      <dgm:t>
        <a:bodyPr/>
        <a:lstStyle/>
        <a:p>
          <a:endParaRPr lang="en-US"/>
        </a:p>
      </dgm:t>
    </dgm:pt>
    <dgm:pt modelId="{9A3B21B3-0F4C-4A04-969B-4A52A72D3D2B}" type="sibTrans" cxnId="{8B224535-02B4-43E9-BDAD-87DF5889FD77}">
      <dgm:prSet/>
      <dgm:spPr/>
      <dgm:t>
        <a:bodyPr/>
        <a:lstStyle/>
        <a:p>
          <a:endParaRPr lang="en-US"/>
        </a:p>
      </dgm:t>
    </dgm:pt>
    <dgm:pt modelId="{96C6C451-BB22-4301-9D3B-B7745BF7FEA3}">
      <dgm:prSet phldrT="[Text]" custT="1"/>
      <dgm:spPr/>
      <dgm:t>
        <a:bodyPr/>
        <a:lstStyle/>
        <a:p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kepercayaan</a:t>
          </a:r>
          <a:r>
            <a:rPr lang="en-US" sz="2400" dirty="0" smtClean="0"/>
            <a:t> </a:t>
          </a:r>
          <a:r>
            <a:rPr lang="en-US" sz="2400" dirty="0" err="1" smtClean="0"/>
            <a:t>tentang</a:t>
          </a:r>
          <a:r>
            <a:rPr lang="en-US" sz="2400" dirty="0" smtClean="0"/>
            <a:t> </a:t>
          </a:r>
          <a:r>
            <a:rPr lang="en-US" sz="2400" dirty="0" err="1" smtClean="0"/>
            <a:t>sehat-sakit</a:t>
          </a:r>
          <a:endParaRPr lang="en-US" sz="2400" dirty="0"/>
        </a:p>
      </dgm:t>
    </dgm:pt>
    <dgm:pt modelId="{E2EAF955-5F26-4F19-8EF0-DADC21B77FA7}" type="parTrans" cxnId="{7AA36512-10F8-436F-AE1C-50F502C25047}">
      <dgm:prSet/>
      <dgm:spPr/>
      <dgm:t>
        <a:bodyPr/>
        <a:lstStyle/>
        <a:p>
          <a:endParaRPr lang="en-US"/>
        </a:p>
      </dgm:t>
    </dgm:pt>
    <dgm:pt modelId="{CEF3158B-AAB7-4D12-8115-11A4632CAE4B}" type="sibTrans" cxnId="{7AA36512-10F8-436F-AE1C-50F502C25047}">
      <dgm:prSet/>
      <dgm:spPr/>
      <dgm:t>
        <a:bodyPr/>
        <a:lstStyle/>
        <a:p>
          <a:endParaRPr lang="en-US"/>
        </a:p>
      </dgm:t>
    </dgm:pt>
    <dgm:pt modelId="{5D246864-C66F-449E-A3C8-60FE5C4AAA82}">
      <dgm:prSet phldrT="[Text]" custT="1"/>
      <dgm:spPr/>
      <dgm:t>
        <a:bodyPr/>
        <a:lstStyle/>
        <a:p>
          <a:r>
            <a:rPr lang="en-US" sz="3600" dirty="0" err="1" smtClean="0"/>
            <a:t>unsur</a:t>
          </a:r>
          <a:endParaRPr lang="en-US" sz="3600" dirty="0"/>
        </a:p>
      </dgm:t>
    </dgm:pt>
    <dgm:pt modelId="{3AA7301E-2583-4244-9B3C-954366DE3361}" type="parTrans" cxnId="{80995BFA-402A-4A32-B915-C434F54A3E2C}">
      <dgm:prSet/>
      <dgm:spPr/>
      <dgm:t>
        <a:bodyPr/>
        <a:lstStyle/>
        <a:p>
          <a:endParaRPr lang="en-US"/>
        </a:p>
      </dgm:t>
    </dgm:pt>
    <dgm:pt modelId="{17999AB3-4649-409A-85AB-7B5E72524720}" type="sibTrans" cxnId="{80995BFA-402A-4A32-B915-C434F54A3E2C}">
      <dgm:prSet/>
      <dgm:spPr/>
      <dgm:t>
        <a:bodyPr/>
        <a:lstStyle/>
        <a:p>
          <a:endParaRPr lang="en-US"/>
        </a:p>
      </dgm:t>
    </dgm:pt>
    <dgm:pt modelId="{61175461-043D-4951-B53C-65B457A20560}">
      <dgm:prSet phldrT="[Text]" custT="1"/>
      <dgm:spPr/>
      <dgm:t>
        <a:bodyPr/>
        <a:lstStyle/>
        <a:p>
          <a:r>
            <a:rPr lang="en-US" sz="2400" dirty="0" err="1" smtClean="0"/>
            <a:t>Materi</a:t>
          </a:r>
          <a:r>
            <a:rPr lang="en-US" sz="2400" dirty="0" smtClean="0"/>
            <a:t> yang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meningkatkan</a:t>
          </a:r>
          <a:r>
            <a:rPr lang="en-US" sz="2400" dirty="0" smtClean="0"/>
            <a:t> </a:t>
          </a:r>
          <a:r>
            <a:rPr lang="en-US" sz="2400" dirty="0" err="1" smtClean="0"/>
            <a:t>kesehatan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mengatasi</a:t>
          </a:r>
          <a:r>
            <a:rPr lang="en-US" sz="2400" dirty="0" smtClean="0"/>
            <a:t> </a:t>
          </a:r>
          <a:r>
            <a:rPr lang="en-US" sz="2400" dirty="0" err="1" smtClean="0"/>
            <a:t>serangan</a:t>
          </a:r>
          <a:r>
            <a:rPr lang="en-US" sz="2400" dirty="0" smtClean="0"/>
            <a:t> </a:t>
          </a:r>
          <a:r>
            <a:rPr lang="en-US" sz="2400" dirty="0" err="1" smtClean="0"/>
            <a:t>penyakit</a:t>
          </a:r>
          <a:endParaRPr lang="en-US" sz="2400" dirty="0"/>
        </a:p>
      </dgm:t>
    </dgm:pt>
    <dgm:pt modelId="{1AD79834-C4F7-446D-B1CF-1B163178DD70}" type="parTrans" cxnId="{9A03BF3C-4AA6-4CFE-8399-73A957D87659}">
      <dgm:prSet/>
      <dgm:spPr/>
      <dgm:t>
        <a:bodyPr/>
        <a:lstStyle/>
        <a:p>
          <a:endParaRPr lang="en-US"/>
        </a:p>
      </dgm:t>
    </dgm:pt>
    <dgm:pt modelId="{E88F04EB-460F-434E-82DA-AB8EDEE78FA0}" type="sibTrans" cxnId="{9A03BF3C-4AA6-4CFE-8399-73A957D87659}">
      <dgm:prSet/>
      <dgm:spPr/>
      <dgm:t>
        <a:bodyPr/>
        <a:lstStyle/>
        <a:p>
          <a:endParaRPr lang="en-US"/>
        </a:p>
      </dgm:t>
    </dgm:pt>
    <dgm:pt modelId="{5098F8D4-DAAE-4495-AD87-D597D14BDA2F}">
      <dgm:prSet phldrT="[Text]" custT="1"/>
      <dgm:spPr/>
      <dgm:t>
        <a:bodyPr/>
        <a:lstStyle/>
        <a:p>
          <a:r>
            <a:rPr lang="en-US" sz="3600" dirty="0" err="1" smtClean="0"/>
            <a:t>unsur</a:t>
          </a:r>
          <a:endParaRPr lang="en-US" sz="3600" dirty="0"/>
        </a:p>
      </dgm:t>
    </dgm:pt>
    <dgm:pt modelId="{0AD64C8F-3696-4354-96C5-EEB85AC2CCFE}" type="parTrans" cxnId="{F423F090-96F0-47CE-B4A2-069A33AA3F72}">
      <dgm:prSet/>
      <dgm:spPr/>
      <dgm:t>
        <a:bodyPr/>
        <a:lstStyle/>
        <a:p>
          <a:endParaRPr lang="en-US"/>
        </a:p>
      </dgm:t>
    </dgm:pt>
    <dgm:pt modelId="{E66998B2-3C86-4635-B8E8-EE296EECBCA1}" type="sibTrans" cxnId="{F423F090-96F0-47CE-B4A2-069A33AA3F72}">
      <dgm:prSet/>
      <dgm:spPr/>
      <dgm:t>
        <a:bodyPr/>
        <a:lstStyle/>
        <a:p>
          <a:endParaRPr lang="en-US"/>
        </a:p>
      </dgm:t>
    </dgm:pt>
    <dgm:pt modelId="{2AFCCA65-38EF-4E73-83A9-BF93E1723B09}">
      <dgm:prSet phldrT="[Text]" custT="1"/>
      <dgm:spPr/>
      <dgm:t>
        <a:bodyPr/>
        <a:lstStyle/>
        <a:p>
          <a:r>
            <a:rPr lang="en-US" sz="2400" dirty="0" err="1" smtClean="0"/>
            <a:t>Aturan</a:t>
          </a:r>
          <a:r>
            <a:rPr lang="en-US" sz="2400" dirty="0" smtClean="0"/>
            <a:t> yang </a:t>
          </a:r>
          <a:r>
            <a:rPr lang="en-US" sz="2400" dirty="0" err="1" smtClean="0"/>
            <a:t>mengatur</a:t>
          </a:r>
          <a:r>
            <a:rPr lang="en-US" sz="2400" dirty="0" smtClean="0"/>
            <a:t> </a:t>
          </a:r>
          <a:r>
            <a:rPr lang="en-US" sz="2400" dirty="0" err="1" smtClean="0"/>
            <a:t>hubungan</a:t>
          </a:r>
          <a:r>
            <a:rPr lang="en-US" sz="2400" dirty="0" smtClean="0"/>
            <a:t> </a:t>
          </a:r>
          <a:r>
            <a:rPr lang="en-US" sz="2400" dirty="0" err="1" smtClean="0"/>
            <a:t>penyembuh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klienya</a:t>
          </a:r>
          <a:r>
            <a:rPr lang="en-US" sz="2400" dirty="0" smtClean="0"/>
            <a:t>, </a:t>
          </a:r>
          <a:r>
            <a:rPr lang="en-US" sz="2400" dirty="0" err="1" smtClean="0"/>
            <a:t>keluarganya</a:t>
          </a:r>
          <a:r>
            <a:rPr lang="en-US" sz="2400" dirty="0" smtClean="0"/>
            <a:t>,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tenaga</a:t>
          </a:r>
          <a:r>
            <a:rPr lang="en-US" sz="2400" dirty="0" smtClean="0"/>
            <a:t> lain yang </a:t>
          </a:r>
          <a:r>
            <a:rPr lang="en-US" sz="2400" dirty="0" err="1" smtClean="0"/>
            <a:t>terlibat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pelayanan</a:t>
          </a:r>
          <a:r>
            <a:rPr lang="en-US" sz="2400" dirty="0" smtClean="0"/>
            <a:t> </a:t>
          </a:r>
          <a:r>
            <a:rPr lang="en-US" sz="2400" dirty="0" err="1" smtClean="0"/>
            <a:t>perawatan</a:t>
          </a:r>
          <a:r>
            <a:rPr lang="en-US" sz="2400" dirty="0" smtClean="0"/>
            <a:t> </a:t>
          </a:r>
          <a:endParaRPr lang="en-US" sz="2400" dirty="0"/>
        </a:p>
      </dgm:t>
    </dgm:pt>
    <dgm:pt modelId="{781F4C77-4CF5-40AE-803D-DDC6235498A8}" type="sibTrans" cxnId="{EDB51A4E-DA0F-4D7E-948D-9E73E58BA7C4}">
      <dgm:prSet/>
      <dgm:spPr/>
      <dgm:t>
        <a:bodyPr/>
        <a:lstStyle/>
        <a:p>
          <a:endParaRPr lang="en-US"/>
        </a:p>
      </dgm:t>
    </dgm:pt>
    <dgm:pt modelId="{1D1E42B1-91FC-4A2B-B7C8-F1AFCD13EEE2}" type="parTrans" cxnId="{EDB51A4E-DA0F-4D7E-948D-9E73E58BA7C4}">
      <dgm:prSet/>
      <dgm:spPr/>
      <dgm:t>
        <a:bodyPr/>
        <a:lstStyle/>
        <a:p>
          <a:endParaRPr lang="en-US"/>
        </a:p>
      </dgm:t>
    </dgm:pt>
    <dgm:pt modelId="{104DA69B-7E29-4569-B20A-1557B8EC5FA6}" type="pres">
      <dgm:prSet presAssocID="{005E36BD-13F1-45D7-A355-D13C906EB3EA}" presName="linearFlow" presStyleCnt="0">
        <dgm:presLayoutVars>
          <dgm:dir/>
          <dgm:animLvl val="lvl"/>
          <dgm:resizeHandles val="exact"/>
        </dgm:presLayoutVars>
      </dgm:prSet>
      <dgm:spPr/>
    </dgm:pt>
    <dgm:pt modelId="{29EA0F99-76A4-47EF-A188-9DA34936DD4F}" type="pres">
      <dgm:prSet presAssocID="{9001BD6D-0ECC-4CDD-980B-AC09A8BADC07}" presName="composite" presStyleCnt="0"/>
      <dgm:spPr/>
    </dgm:pt>
    <dgm:pt modelId="{2A882B1B-5BEC-4479-A089-DE60F46D8C2C}" type="pres">
      <dgm:prSet presAssocID="{9001BD6D-0ECC-4CDD-980B-AC09A8BADC07}" presName="parentText" presStyleLbl="alignNode1" presStyleIdx="0" presStyleCnt="3" custLinFactNeighborY="10553">
        <dgm:presLayoutVars>
          <dgm:chMax val="1"/>
          <dgm:bulletEnabled val="1"/>
        </dgm:presLayoutVars>
      </dgm:prSet>
      <dgm:spPr/>
    </dgm:pt>
    <dgm:pt modelId="{0B190218-CB97-44B1-BAA4-49A3C021EAA1}" type="pres">
      <dgm:prSet presAssocID="{9001BD6D-0ECC-4CDD-980B-AC09A8BADC07}" presName="descendantText" presStyleLbl="alignAcc1" presStyleIdx="0" presStyleCnt="3" custLinFactNeighborY="19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E82AC-EBBF-4814-B8F6-9ADDF6E58516}" type="pres">
      <dgm:prSet presAssocID="{9A3B21B3-0F4C-4A04-969B-4A52A72D3D2B}" presName="sp" presStyleCnt="0"/>
      <dgm:spPr/>
    </dgm:pt>
    <dgm:pt modelId="{DA0D717F-DB5F-4A90-B755-45CDC6F47192}" type="pres">
      <dgm:prSet presAssocID="{5D246864-C66F-449E-A3C8-60FE5C4AAA82}" presName="composite" presStyleCnt="0"/>
      <dgm:spPr/>
    </dgm:pt>
    <dgm:pt modelId="{9308DEC8-D2E4-4A3D-BBD5-EF0ECF1D4D7C}" type="pres">
      <dgm:prSet presAssocID="{5D246864-C66F-449E-A3C8-60FE5C4AAA82}" presName="parentText" presStyleLbl="alignNode1" presStyleIdx="1" presStyleCnt="3" custLinFactNeighborY="-6944">
        <dgm:presLayoutVars>
          <dgm:chMax val="1"/>
          <dgm:bulletEnabled val="1"/>
        </dgm:presLayoutVars>
      </dgm:prSet>
      <dgm:spPr/>
    </dgm:pt>
    <dgm:pt modelId="{A1E381D8-4E87-45F0-A9AE-25C5AC8D7117}" type="pres">
      <dgm:prSet presAssocID="{5D246864-C66F-449E-A3C8-60FE5C4AAA82}" presName="descendantText" presStyleLbl="alignAcc1" presStyleIdx="1" presStyleCnt="3" custLinFactNeighborY="-10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9D559-296D-42BE-BF4E-C5C0756E12D5}" type="pres">
      <dgm:prSet presAssocID="{17999AB3-4649-409A-85AB-7B5E72524720}" presName="sp" presStyleCnt="0"/>
      <dgm:spPr/>
    </dgm:pt>
    <dgm:pt modelId="{F06A0873-8B89-40BC-B0F6-A88FF592D2DC}" type="pres">
      <dgm:prSet presAssocID="{5098F8D4-DAAE-4495-AD87-D597D14BDA2F}" presName="composite" presStyleCnt="0"/>
      <dgm:spPr/>
    </dgm:pt>
    <dgm:pt modelId="{84D38AAB-0184-4DC4-B928-8031478B762D}" type="pres">
      <dgm:prSet presAssocID="{5098F8D4-DAAE-4495-AD87-D597D14BDA2F}" presName="parentText" presStyleLbl="alignNode1" presStyleIdx="2" presStyleCnt="3" custLinFactNeighborY="-41613">
        <dgm:presLayoutVars>
          <dgm:chMax val="1"/>
          <dgm:bulletEnabled val="1"/>
        </dgm:presLayoutVars>
      </dgm:prSet>
      <dgm:spPr/>
    </dgm:pt>
    <dgm:pt modelId="{9E8EB6C7-9FFE-4762-8C97-FEAA74E8F650}" type="pres">
      <dgm:prSet presAssocID="{5098F8D4-DAAE-4495-AD87-D597D14BDA2F}" presName="descendantText" presStyleLbl="alignAcc1" presStyleIdx="2" presStyleCnt="3" custScaleY="161649" custLinFactNeighborY="-37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AA7AE-7AFA-46FA-A415-A17F385BB43B}" type="presOf" srcId="{2AFCCA65-38EF-4E73-83A9-BF93E1723B09}" destId="{9E8EB6C7-9FFE-4762-8C97-FEAA74E8F650}" srcOrd="0" destOrd="0" presId="urn:microsoft.com/office/officeart/2005/8/layout/chevron2"/>
    <dgm:cxn modelId="{F423F090-96F0-47CE-B4A2-069A33AA3F72}" srcId="{005E36BD-13F1-45D7-A355-D13C906EB3EA}" destId="{5098F8D4-DAAE-4495-AD87-D597D14BDA2F}" srcOrd="2" destOrd="0" parTransId="{0AD64C8F-3696-4354-96C5-EEB85AC2CCFE}" sibTransId="{E66998B2-3C86-4635-B8E8-EE296EECBCA1}"/>
    <dgm:cxn modelId="{8B224535-02B4-43E9-BDAD-87DF5889FD77}" srcId="{005E36BD-13F1-45D7-A355-D13C906EB3EA}" destId="{9001BD6D-0ECC-4CDD-980B-AC09A8BADC07}" srcOrd="0" destOrd="0" parTransId="{4DD8BCDB-EA84-4EA3-9DD7-4B215394E88D}" sibTransId="{9A3B21B3-0F4C-4A04-969B-4A52A72D3D2B}"/>
    <dgm:cxn modelId="{80995BFA-402A-4A32-B915-C434F54A3E2C}" srcId="{005E36BD-13F1-45D7-A355-D13C906EB3EA}" destId="{5D246864-C66F-449E-A3C8-60FE5C4AAA82}" srcOrd="1" destOrd="0" parTransId="{3AA7301E-2583-4244-9B3C-954366DE3361}" sibTransId="{17999AB3-4649-409A-85AB-7B5E72524720}"/>
    <dgm:cxn modelId="{75127D2D-1993-4D24-94E3-8C349C3E7B00}" type="presOf" srcId="{005E36BD-13F1-45D7-A355-D13C906EB3EA}" destId="{104DA69B-7E29-4569-B20A-1557B8EC5FA6}" srcOrd="0" destOrd="0" presId="urn:microsoft.com/office/officeart/2005/8/layout/chevron2"/>
    <dgm:cxn modelId="{9EDABC32-C08A-44CF-B803-AA42E9639891}" type="presOf" srcId="{5D246864-C66F-449E-A3C8-60FE5C4AAA82}" destId="{9308DEC8-D2E4-4A3D-BBD5-EF0ECF1D4D7C}" srcOrd="0" destOrd="0" presId="urn:microsoft.com/office/officeart/2005/8/layout/chevron2"/>
    <dgm:cxn modelId="{11263D07-8FBB-4573-B25A-7EC53A54E3B9}" type="presOf" srcId="{61175461-043D-4951-B53C-65B457A20560}" destId="{A1E381D8-4E87-45F0-A9AE-25C5AC8D7117}" srcOrd="0" destOrd="0" presId="urn:microsoft.com/office/officeart/2005/8/layout/chevron2"/>
    <dgm:cxn modelId="{808959EE-8C8A-4C90-A56A-16B94BD8F0EE}" type="presOf" srcId="{96C6C451-BB22-4301-9D3B-B7745BF7FEA3}" destId="{0B190218-CB97-44B1-BAA4-49A3C021EAA1}" srcOrd="0" destOrd="0" presId="urn:microsoft.com/office/officeart/2005/8/layout/chevron2"/>
    <dgm:cxn modelId="{A5CA8529-4838-4393-BF7E-3AB518961367}" type="presOf" srcId="{9001BD6D-0ECC-4CDD-980B-AC09A8BADC07}" destId="{2A882B1B-5BEC-4479-A089-DE60F46D8C2C}" srcOrd="0" destOrd="0" presId="urn:microsoft.com/office/officeart/2005/8/layout/chevron2"/>
    <dgm:cxn modelId="{EDB51A4E-DA0F-4D7E-948D-9E73E58BA7C4}" srcId="{5098F8D4-DAAE-4495-AD87-D597D14BDA2F}" destId="{2AFCCA65-38EF-4E73-83A9-BF93E1723B09}" srcOrd="0" destOrd="0" parTransId="{1D1E42B1-91FC-4A2B-B7C8-F1AFCD13EEE2}" sibTransId="{781F4C77-4CF5-40AE-803D-DDC6235498A8}"/>
    <dgm:cxn modelId="{7AA36512-10F8-436F-AE1C-50F502C25047}" srcId="{9001BD6D-0ECC-4CDD-980B-AC09A8BADC07}" destId="{96C6C451-BB22-4301-9D3B-B7745BF7FEA3}" srcOrd="0" destOrd="0" parTransId="{E2EAF955-5F26-4F19-8EF0-DADC21B77FA7}" sibTransId="{CEF3158B-AAB7-4D12-8115-11A4632CAE4B}"/>
    <dgm:cxn modelId="{0A5E195F-3D3B-4F03-86D5-BE4E6D10138E}" type="presOf" srcId="{5098F8D4-DAAE-4495-AD87-D597D14BDA2F}" destId="{84D38AAB-0184-4DC4-B928-8031478B762D}" srcOrd="0" destOrd="0" presId="urn:microsoft.com/office/officeart/2005/8/layout/chevron2"/>
    <dgm:cxn modelId="{9A03BF3C-4AA6-4CFE-8399-73A957D87659}" srcId="{5D246864-C66F-449E-A3C8-60FE5C4AAA82}" destId="{61175461-043D-4951-B53C-65B457A20560}" srcOrd="0" destOrd="0" parTransId="{1AD79834-C4F7-446D-B1CF-1B163178DD70}" sibTransId="{E88F04EB-460F-434E-82DA-AB8EDEE78FA0}"/>
    <dgm:cxn modelId="{1FC2889C-ACF2-43CE-948F-5CDB320B49D4}" type="presParOf" srcId="{104DA69B-7E29-4569-B20A-1557B8EC5FA6}" destId="{29EA0F99-76A4-47EF-A188-9DA34936DD4F}" srcOrd="0" destOrd="0" presId="urn:microsoft.com/office/officeart/2005/8/layout/chevron2"/>
    <dgm:cxn modelId="{B40DFB15-E364-4A77-8735-5CA2483235D4}" type="presParOf" srcId="{29EA0F99-76A4-47EF-A188-9DA34936DD4F}" destId="{2A882B1B-5BEC-4479-A089-DE60F46D8C2C}" srcOrd="0" destOrd="0" presId="urn:microsoft.com/office/officeart/2005/8/layout/chevron2"/>
    <dgm:cxn modelId="{0714447C-0A6E-4CF2-9F60-CD696D51C3C3}" type="presParOf" srcId="{29EA0F99-76A4-47EF-A188-9DA34936DD4F}" destId="{0B190218-CB97-44B1-BAA4-49A3C021EAA1}" srcOrd="1" destOrd="0" presId="urn:microsoft.com/office/officeart/2005/8/layout/chevron2"/>
    <dgm:cxn modelId="{35B19516-1320-4251-94AB-6443242E8F58}" type="presParOf" srcId="{104DA69B-7E29-4569-B20A-1557B8EC5FA6}" destId="{98AE82AC-EBBF-4814-B8F6-9ADDF6E58516}" srcOrd="1" destOrd="0" presId="urn:microsoft.com/office/officeart/2005/8/layout/chevron2"/>
    <dgm:cxn modelId="{C02B093E-8FAA-4D12-892D-5C142727AF4F}" type="presParOf" srcId="{104DA69B-7E29-4569-B20A-1557B8EC5FA6}" destId="{DA0D717F-DB5F-4A90-B755-45CDC6F47192}" srcOrd="2" destOrd="0" presId="urn:microsoft.com/office/officeart/2005/8/layout/chevron2"/>
    <dgm:cxn modelId="{96F22E8C-DD69-4933-9277-45BAC9B2B13B}" type="presParOf" srcId="{DA0D717F-DB5F-4A90-B755-45CDC6F47192}" destId="{9308DEC8-D2E4-4A3D-BBD5-EF0ECF1D4D7C}" srcOrd="0" destOrd="0" presId="urn:microsoft.com/office/officeart/2005/8/layout/chevron2"/>
    <dgm:cxn modelId="{C667C6C3-C458-4538-8C8A-062BC224D923}" type="presParOf" srcId="{DA0D717F-DB5F-4A90-B755-45CDC6F47192}" destId="{A1E381D8-4E87-45F0-A9AE-25C5AC8D7117}" srcOrd="1" destOrd="0" presId="urn:microsoft.com/office/officeart/2005/8/layout/chevron2"/>
    <dgm:cxn modelId="{EAF6F08D-3F1D-408F-9C72-377325799DA0}" type="presParOf" srcId="{104DA69B-7E29-4569-B20A-1557B8EC5FA6}" destId="{3249D559-296D-42BE-BF4E-C5C0756E12D5}" srcOrd="3" destOrd="0" presId="urn:microsoft.com/office/officeart/2005/8/layout/chevron2"/>
    <dgm:cxn modelId="{F79ED1CD-1C8A-4C1A-AAD5-26E6672D0970}" type="presParOf" srcId="{104DA69B-7E29-4569-B20A-1557B8EC5FA6}" destId="{F06A0873-8B89-40BC-B0F6-A88FF592D2DC}" srcOrd="4" destOrd="0" presId="urn:microsoft.com/office/officeart/2005/8/layout/chevron2"/>
    <dgm:cxn modelId="{0B4B93A3-55B6-4B71-BA7F-A589F60CD791}" type="presParOf" srcId="{F06A0873-8B89-40BC-B0F6-A88FF592D2DC}" destId="{84D38AAB-0184-4DC4-B928-8031478B762D}" srcOrd="0" destOrd="0" presId="urn:microsoft.com/office/officeart/2005/8/layout/chevron2"/>
    <dgm:cxn modelId="{12425ECC-D313-4DB8-9CDE-B67EEEB41C0D}" type="presParOf" srcId="{F06A0873-8B89-40BC-B0F6-A88FF592D2DC}" destId="{9E8EB6C7-9FFE-4762-8C97-FEAA74E8F6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AB9FE-83F0-4CF6-86DC-91BF360B0F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938E2-6719-4EF7-A978-76F8A61A5D86}">
      <dgm:prSet phldrT="[Text]"/>
      <dgm:spPr/>
      <dgm:t>
        <a:bodyPr/>
        <a:lstStyle/>
        <a:p>
          <a:r>
            <a:rPr lang="en-US" dirty="0" smtClean="0"/>
            <a:t>TEORI PENYAKIT</a:t>
          </a:r>
          <a:endParaRPr lang="en-US" dirty="0"/>
        </a:p>
      </dgm:t>
    </dgm:pt>
    <dgm:pt modelId="{1929A6E8-A55B-469A-B399-61AA411772BE}" type="parTrans" cxnId="{9DD92869-7FDA-4775-A84C-80505F8CA915}">
      <dgm:prSet/>
      <dgm:spPr/>
      <dgm:t>
        <a:bodyPr/>
        <a:lstStyle/>
        <a:p>
          <a:endParaRPr lang="en-US"/>
        </a:p>
      </dgm:t>
    </dgm:pt>
    <dgm:pt modelId="{BC2247B1-14CF-49E0-B6EF-47129BF31189}" type="sibTrans" cxnId="{9DD92869-7FDA-4775-A84C-80505F8CA915}">
      <dgm:prSet/>
      <dgm:spPr/>
      <dgm:t>
        <a:bodyPr/>
        <a:lstStyle/>
        <a:p>
          <a:endParaRPr lang="en-US"/>
        </a:p>
      </dgm:t>
    </dgm:pt>
    <dgm:pt modelId="{963ADBE6-3BA3-484B-BF4A-BDB7C2E9BB59}">
      <dgm:prSet phldrT="[Text]"/>
      <dgm:spPr/>
      <dgm:t>
        <a:bodyPr/>
        <a:lstStyle/>
        <a:p>
          <a:r>
            <a:rPr lang="en-US" dirty="0" smtClean="0"/>
            <a:t>SISTEM PERAWATAN KESEHATAN</a:t>
          </a:r>
          <a:endParaRPr lang="en-US" dirty="0"/>
        </a:p>
      </dgm:t>
    </dgm:pt>
    <dgm:pt modelId="{FDCF9F8F-EBBE-476C-8B88-51619173E957}" type="parTrans" cxnId="{DC3C310D-EB1B-41BF-912F-22F078DEC27D}">
      <dgm:prSet/>
      <dgm:spPr/>
      <dgm:t>
        <a:bodyPr/>
        <a:lstStyle/>
        <a:p>
          <a:endParaRPr lang="en-US"/>
        </a:p>
      </dgm:t>
    </dgm:pt>
    <dgm:pt modelId="{401BE012-F974-475D-864B-DAF08717AC58}" type="sibTrans" cxnId="{DC3C310D-EB1B-41BF-912F-22F078DEC27D}">
      <dgm:prSet/>
      <dgm:spPr/>
      <dgm:t>
        <a:bodyPr/>
        <a:lstStyle/>
        <a:p>
          <a:endParaRPr lang="en-US"/>
        </a:p>
      </dgm:t>
    </dgm:pt>
    <dgm:pt modelId="{C5E84B1D-E276-4C2F-B3A6-C9D52B07F9A0}" type="pres">
      <dgm:prSet presAssocID="{173AB9FE-83F0-4CF6-86DC-91BF360B0F75}" presName="linear" presStyleCnt="0">
        <dgm:presLayoutVars>
          <dgm:dir/>
          <dgm:resizeHandles val="exact"/>
        </dgm:presLayoutVars>
      </dgm:prSet>
      <dgm:spPr/>
    </dgm:pt>
    <dgm:pt modelId="{602C6600-153A-4053-8575-EEF964286541}" type="pres">
      <dgm:prSet presAssocID="{10E938E2-6719-4EF7-A978-76F8A61A5D86}" presName="comp" presStyleCnt="0"/>
      <dgm:spPr/>
    </dgm:pt>
    <dgm:pt modelId="{E4D3AE95-7A3F-4860-8D5A-E49958FFEEFB}" type="pres">
      <dgm:prSet presAssocID="{10E938E2-6719-4EF7-A978-76F8A61A5D86}" presName="box" presStyleLbl="node1" presStyleIdx="0" presStyleCnt="2"/>
      <dgm:spPr/>
      <dgm:t>
        <a:bodyPr/>
        <a:lstStyle/>
        <a:p>
          <a:endParaRPr lang="en-US"/>
        </a:p>
      </dgm:t>
    </dgm:pt>
    <dgm:pt modelId="{188BC529-C7F7-43EC-90B4-C6F5237BA67A}" type="pres">
      <dgm:prSet presAssocID="{10E938E2-6719-4EF7-A978-76F8A61A5D86}" presName="img" presStyleLbl="fgImgPlace1" presStyleIdx="0" presStyleCnt="2"/>
      <dgm:spPr/>
    </dgm:pt>
    <dgm:pt modelId="{ED4E78D9-ED98-49D5-B6FB-3BEBB24374D9}" type="pres">
      <dgm:prSet presAssocID="{10E938E2-6719-4EF7-A978-76F8A61A5D8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6C739-9192-41C5-A742-E159B86AD3AE}" type="pres">
      <dgm:prSet presAssocID="{BC2247B1-14CF-49E0-B6EF-47129BF31189}" presName="spacer" presStyleCnt="0"/>
      <dgm:spPr/>
    </dgm:pt>
    <dgm:pt modelId="{23A47AD8-7DD5-4BDB-A90F-8628DD66CF7F}" type="pres">
      <dgm:prSet presAssocID="{963ADBE6-3BA3-484B-BF4A-BDB7C2E9BB59}" presName="comp" presStyleCnt="0"/>
      <dgm:spPr/>
    </dgm:pt>
    <dgm:pt modelId="{E0B26310-912A-4578-834F-AE08E50AA8EF}" type="pres">
      <dgm:prSet presAssocID="{963ADBE6-3BA3-484B-BF4A-BDB7C2E9BB59}" presName="box" presStyleLbl="node1" presStyleIdx="1" presStyleCnt="2"/>
      <dgm:spPr/>
      <dgm:t>
        <a:bodyPr/>
        <a:lstStyle/>
        <a:p>
          <a:endParaRPr lang="en-US"/>
        </a:p>
      </dgm:t>
    </dgm:pt>
    <dgm:pt modelId="{D55A565F-D1D4-4390-A2C1-E1E378555158}" type="pres">
      <dgm:prSet presAssocID="{963ADBE6-3BA3-484B-BF4A-BDB7C2E9BB59}" presName="img" presStyleLbl="fgImgPlace1" presStyleIdx="1" presStyleCnt="2"/>
      <dgm:spPr/>
    </dgm:pt>
    <dgm:pt modelId="{3C36E2FA-0E27-4230-9F91-EBC4BDB9A209}" type="pres">
      <dgm:prSet presAssocID="{963ADBE6-3BA3-484B-BF4A-BDB7C2E9BB5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D92869-7FDA-4775-A84C-80505F8CA915}" srcId="{173AB9FE-83F0-4CF6-86DC-91BF360B0F75}" destId="{10E938E2-6719-4EF7-A978-76F8A61A5D86}" srcOrd="0" destOrd="0" parTransId="{1929A6E8-A55B-469A-B399-61AA411772BE}" sibTransId="{BC2247B1-14CF-49E0-B6EF-47129BF31189}"/>
    <dgm:cxn modelId="{4C6E0703-EB0D-4F2E-92F6-B1EBDD782F6D}" type="presOf" srcId="{10E938E2-6719-4EF7-A978-76F8A61A5D86}" destId="{ED4E78D9-ED98-49D5-B6FB-3BEBB24374D9}" srcOrd="1" destOrd="0" presId="urn:microsoft.com/office/officeart/2005/8/layout/vList4"/>
    <dgm:cxn modelId="{A034343F-231A-4B33-B001-8612EECA9AFB}" type="presOf" srcId="{173AB9FE-83F0-4CF6-86DC-91BF360B0F75}" destId="{C5E84B1D-E276-4C2F-B3A6-C9D52B07F9A0}" srcOrd="0" destOrd="0" presId="urn:microsoft.com/office/officeart/2005/8/layout/vList4"/>
    <dgm:cxn modelId="{DC3C310D-EB1B-41BF-912F-22F078DEC27D}" srcId="{173AB9FE-83F0-4CF6-86DC-91BF360B0F75}" destId="{963ADBE6-3BA3-484B-BF4A-BDB7C2E9BB59}" srcOrd="1" destOrd="0" parTransId="{FDCF9F8F-EBBE-476C-8B88-51619173E957}" sibTransId="{401BE012-F974-475D-864B-DAF08717AC58}"/>
    <dgm:cxn modelId="{2A102162-3BEA-44CA-8201-A129E24CCF21}" type="presOf" srcId="{10E938E2-6719-4EF7-A978-76F8A61A5D86}" destId="{E4D3AE95-7A3F-4860-8D5A-E49958FFEEFB}" srcOrd="0" destOrd="0" presId="urn:microsoft.com/office/officeart/2005/8/layout/vList4"/>
    <dgm:cxn modelId="{AF105701-BBA6-4809-8F97-E00F34DDB4E3}" type="presOf" srcId="{963ADBE6-3BA3-484B-BF4A-BDB7C2E9BB59}" destId="{3C36E2FA-0E27-4230-9F91-EBC4BDB9A209}" srcOrd="1" destOrd="0" presId="urn:microsoft.com/office/officeart/2005/8/layout/vList4"/>
    <dgm:cxn modelId="{BFF2819E-AB2A-474A-87C7-18729089B13C}" type="presOf" srcId="{963ADBE6-3BA3-484B-BF4A-BDB7C2E9BB59}" destId="{E0B26310-912A-4578-834F-AE08E50AA8EF}" srcOrd="0" destOrd="0" presId="urn:microsoft.com/office/officeart/2005/8/layout/vList4"/>
    <dgm:cxn modelId="{F535D508-E63C-427C-9256-F03079657BF2}" type="presParOf" srcId="{C5E84B1D-E276-4C2F-B3A6-C9D52B07F9A0}" destId="{602C6600-153A-4053-8575-EEF964286541}" srcOrd="0" destOrd="0" presId="urn:microsoft.com/office/officeart/2005/8/layout/vList4"/>
    <dgm:cxn modelId="{BABE204B-D040-41A4-805F-A11ADD76C5C5}" type="presParOf" srcId="{602C6600-153A-4053-8575-EEF964286541}" destId="{E4D3AE95-7A3F-4860-8D5A-E49958FFEEFB}" srcOrd="0" destOrd="0" presId="urn:microsoft.com/office/officeart/2005/8/layout/vList4"/>
    <dgm:cxn modelId="{0C092D69-58BC-4FF2-80CB-B4EDFCC3865E}" type="presParOf" srcId="{602C6600-153A-4053-8575-EEF964286541}" destId="{188BC529-C7F7-43EC-90B4-C6F5237BA67A}" srcOrd="1" destOrd="0" presId="urn:microsoft.com/office/officeart/2005/8/layout/vList4"/>
    <dgm:cxn modelId="{717DCF78-6B14-474F-A9EE-A10B2F34656A}" type="presParOf" srcId="{602C6600-153A-4053-8575-EEF964286541}" destId="{ED4E78D9-ED98-49D5-B6FB-3BEBB24374D9}" srcOrd="2" destOrd="0" presId="urn:microsoft.com/office/officeart/2005/8/layout/vList4"/>
    <dgm:cxn modelId="{F857BCA9-D281-4139-8BFB-DBCC4E9FF1A6}" type="presParOf" srcId="{C5E84B1D-E276-4C2F-B3A6-C9D52B07F9A0}" destId="{4C86C739-9192-41C5-A742-E159B86AD3AE}" srcOrd="1" destOrd="0" presId="urn:microsoft.com/office/officeart/2005/8/layout/vList4"/>
    <dgm:cxn modelId="{4029BEB4-C681-43E3-90EA-5E64A8B4B0DA}" type="presParOf" srcId="{C5E84B1D-E276-4C2F-B3A6-C9D52B07F9A0}" destId="{23A47AD8-7DD5-4BDB-A90F-8628DD66CF7F}" srcOrd="2" destOrd="0" presId="urn:microsoft.com/office/officeart/2005/8/layout/vList4"/>
    <dgm:cxn modelId="{97DC1A10-4EAD-463D-9E29-7D3F0B39EDEE}" type="presParOf" srcId="{23A47AD8-7DD5-4BDB-A90F-8628DD66CF7F}" destId="{E0B26310-912A-4578-834F-AE08E50AA8EF}" srcOrd="0" destOrd="0" presId="urn:microsoft.com/office/officeart/2005/8/layout/vList4"/>
    <dgm:cxn modelId="{18F5126F-3790-44C7-9406-CF424847F48D}" type="presParOf" srcId="{23A47AD8-7DD5-4BDB-A90F-8628DD66CF7F}" destId="{D55A565F-D1D4-4390-A2C1-E1E378555158}" srcOrd="1" destOrd="0" presId="urn:microsoft.com/office/officeart/2005/8/layout/vList4"/>
    <dgm:cxn modelId="{FB877BA0-CCE1-4D94-8665-7918D881B117}" type="presParOf" srcId="{23A47AD8-7DD5-4BDB-A90F-8628DD66CF7F}" destId="{3C36E2FA-0E27-4230-9F91-EBC4BDB9A20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21743-0940-4D1D-A31F-07D62F8E2FDE}" type="doc">
      <dgm:prSet loTypeId="urn:microsoft.com/office/officeart/2005/8/layout/equation2" loCatId="process" qsTypeId="urn:microsoft.com/office/officeart/2005/8/quickstyle/simple1" qsCatId="simple" csTypeId="urn:microsoft.com/office/officeart/2005/8/colors/colorful2" csCatId="colorful" phldr="1"/>
      <dgm:spPr/>
    </dgm:pt>
    <dgm:pt modelId="{7EB9C18B-D548-4821-8BE7-051599750A60}">
      <dgm:prSet phldrT="[Text]"/>
      <dgm:spPr/>
      <dgm:t>
        <a:bodyPr/>
        <a:lstStyle/>
        <a:p>
          <a:r>
            <a:rPr lang="en-US" dirty="0" smtClean="0"/>
            <a:t>SISTEM BUDAYA</a:t>
          </a:r>
          <a:endParaRPr lang="en-US" dirty="0"/>
        </a:p>
      </dgm:t>
    </dgm:pt>
    <dgm:pt modelId="{8BAD9C51-740D-4307-ADFF-10ECE4F10F07}" type="parTrans" cxnId="{9E18B41F-1320-4D21-9241-09A60200E75D}">
      <dgm:prSet/>
      <dgm:spPr/>
      <dgm:t>
        <a:bodyPr/>
        <a:lstStyle/>
        <a:p>
          <a:endParaRPr lang="en-US"/>
        </a:p>
      </dgm:t>
    </dgm:pt>
    <dgm:pt modelId="{F1D49E70-404C-43B3-BA04-F1B2567008CA}" type="sibTrans" cxnId="{9E18B41F-1320-4D21-9241-09A60200E75D}">
      <dgm:prSet custT="1"/>
      <dgm:spPr/>
      <dgm:t>
        <a:bodyPr/>
        <a:lstStyle/>
        <a:p>
          <a:r>
            <a:rPr lang="en-US" sz="2000" b="1" dirty="0" err="1" smtClean="0"/>
            <a:t>Ciri</a:t>
          </a:r>
          <a:r>
            <a:rPr lang="en-US" sz="2000" b="1" dirty="0" smtClean="0"/>
            <a:t> SAMA</a:t>
          </a:r>
          <a:endParaRPr lang="en-US" sz="2000" b="1" dirty="0"/>
        </a:p>
      </dgm:t>
    </dgm:pt>
    <dgm:pt modelId="{5E4B63F7-2C12-40C3-A131-D17A29D98F06}">
      <dgm:prSet phldrT="[Text]"/>
      <dgm:spPr/>
      <dgm:t>
        <a:bodyPr/>
        <a:lstStyle/>
        <a:p>
          <a:r>
            <a:rPr lang="en-US" dirty="0" smtClean="0"/>
            <a:t>SISTEM MEDIS</a:t>
          </a:r>
          <a:endParaRPr lang="en-US" dirty="0"/>
        </a:p>
      </dgm:t>
    </dgm:pt>
    <dgm:pt modelId="{756821C6-7FAD-40C4-816E-C325B6E0D2E3}" type="parTrans" cxnId="{F7BDE3CB-0388-4922-8E10-93F7491DAD0B}">
      <dgm:prSet/>
      <dgm:spPr/>
      <dgm:t>
        <a:bodyPr/>
        <a:lstStyle/>
        <a:p>
          <a:endParaRPr lang="en-US"/>
        </a:p>
      </dgm:t>
    </dgm:pt>
    <dgm:pt modelId="{EED17589-CAD1-44AC-96D7-3145E9893562}" type="sibTrans" cxnId="{F7BDE3CB-0388-4922-8E10-93F7491DAD0B}">
      <dgm:prSet/>
      <dgm:spPr/>
      <dgm:t>
        <a:bodyPr/>
        <a:lstStyle/>
        <a:p>
          <a:endParaRPr lang="en-US"/>
        </a:p>
      </dgm:t>
    </dgm:pt>
    <dgm:pt modelId="{EB90AC9A-9F0A-4FCE-9C2F-04EDCA40F435}">
      <dgm:prSet phldrT="[Text]"/>
      <dgm:spPr/>
      <dgm:t>
        <a:bodyPr/>
        <a:lstStyle/>
        <a:p>
          <a:pPr algn="l"/>
          <a:r>
            <a:rPr lang="en-US" dirty="0" smtClean="0"/>
            <a:t>1. </a:t>
          </a:r>
          <a:r>
            <a:rPr lang="en-US" dirty="0" err="1" smtClean="0"/>
            <a:t>Dimiliki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terbesar</a:t>
          </a:r>
          <a:r>
            <a:rPr lang="en-US" dirty="0" smtClean="0"/>
            <a:t> </a:t>
          </a:r>
          <a:r>
            <a:rPr lang="en-US" dirty="0" err="1" smtClean="0"/>
            <a:t>warga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satuan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 smtClean="0"/>
        </a:p>
        <a:p>
          <a:pPr algn="l"/>
          <a:r>
            <a:rPr lang="en-US" dirty="0" smtClean="0"/>
            <a:t>2. </a:t>
          </a:r>
          <a:r>
            <a:rPr lang="en-US" dirty="0" err="1" smtClean="0"/>
            <a:t>Dijadikan</a:t>
          </a:r>
          <a:r>
            <a:rPr lang="en-US" dirty="0" smtClean="0"/>
            <a:t> </a:t>
          </a:r>
          <a:r>
            <a:rPr lang="en-US" dirty="0" err="1" smtClean="0"/>
            <a:t>pedoman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memilih</a:t>
          </a:r>
          <a:r>
            <a:rPr lang="en-US" dirty="0" smtClean="0"/>
            <a:t> </a:t>
          </a:r>
          <a:r>
            <a:rPr lang="en-US" dirty="0" err="1" smtClean="0"/>
            <a:t>alternatif</a:t>
          </a:r>
          <a:r>
            <a:rPr lang="en-US" dirty="0" smtClean="0"/>
            <a:t> </a:t>
          </a:r>
          <a:r>
            <a:rPr lang="en-US" dirty="0" err="1" smtClean="0"/>
            <a:t>tindakan</a:t>
          </a:r>
          <a:endParaRPr lang="en-US" dirty="0" smtClean="0"/>
        </a:p>
        <a:p>
          <a:pPr algn="l"/>
          <a:r>
            <a:rPr lang="en-US" dirty="0" smtClean="0"/>
            <a:t>3. </a:t>
          </a:r>
          <a:r>
            <a:rPr lang="en-US" dirty="0" err="1" smtClean="0"/>
            <a:t>Pemilikannya</a:t>
          </a:r>
          <a:r>
            <a:rPr lang="en-US" dirty="0" smtClean="0"/>
            <a:t>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endParaRPr lang="en-US" dirty="0" smtClean="0"/>
        </a:p>
        <a:p>
          <a:pPr algn="l"/>
          <a:r>
            <a:rPr lang="en-US" dirty="0" smtClean="0"/>
            <a:t>4. </a:t>
          </a:r>
          <a:r>
            <a:rPr lang="en-US" dirty="0" err="1" smtClean="0"/>
            <a:t>Terdapat</a:t>
          </a:r>
          <a:r>
            <a:rPr lang="en-US" dirty="0" smtClean="0"/>
            <a:t> </a:t>
          </a:r>
          <a:r>
            <a:rPr lang="en-US" dirty="0" err="1" smtClean="0"/>
            <a:t>variabilitas</a:t>
          </a:r>
          <a:endParaRPr lang="en-US" dirty="0" smtClean="0"/>
        </a:p>
        <a:p>
          <a:pPr algn="l"/>
          <a:r>
            <a:rPr lang="en-US" dirty="0" smtClean="0"/>
            <a:t>5. Standard </a:t>
          </a:r>
          <a:r>
            <a:rPr lang="en-US" dirty="0" err="1" smtClean="0"/>
            <a:t>penilaiannya</a:t>
          </a:r>
          <a:r>
            <a:rPr lang="en-US" dirty="0" smtClean="0"/>
            <a:t> </a:t>
          </a:r>
          <a:r>
            <a:rPr lang="en-US" dirty="0" err="1" smtClean="0"/>
            <a:t>relatif</a:t>
          </a:r>
          <a:endParaRPr lang="en-US" dirty="0" smtClean="0"/>
        </a:p>
        <a:p>
          <a:pPr algn="l"/>
          <a:r>
            <a:rPr lang="en-US" dirty="0" smtClean="0"/>
            <a:t>6. </a:t>
          </a:r>
          <a:r>
            <a:rPr lang="en-US" dirty="0" err="1" smtClean="0"/>
            <a:t>Selalu</a:t>
          </a:r>
          <a:r>
            <a:rPr lang="en-US" dirty="0" smtClean="0"/>
            <a:t> </a:t>
          </a:r>
          <a:r>
            <a:rPr lang="en-US" dirty="0" err="1" smtClean="0"/>
            <a:t>mengalami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endParaRPr lang="en-US" dirty="0" smtClean="0"/>
        </a:p>
        <a:p>
          <a:pPr algn="l"/>
          <a:endParaRPr lang="en-US" dirty="0"/>
        </a:p>
      </dgm:t>
    </dgm:pt>
    <dgm:pt modelId="{ED9F37E1-9BF9-4B62-8315-9FF33C064088}" type="parTrans" cxnId="{BED68B0B-1EBC-482A-906E-590D1C258F59}">
      <dgm:prSet/>
      <dgm:spPr/>
      <dgm:t>
        <a:bodyPr/>
        <a:lstStyle/>
        <a:p>
          <a:endParaRPr lang="en-US"/>
        </a:p>
      </dgm:t>
    </dgm:pt>
    <dgm:pt modelId="{3FEE2937-0F0A-4CD0-BC49-3F9007299875}" type="sibTrans" cxnId="{BED68B0B-1EBC-482A-906E-590D1C258F59}">
      <dgm:prSet/>
      <dgm:spPr/>
      <dgm:t>
        <a:bodyPr/>
        <a:lstStyle/>
        <a:p>
          <a:endParaRPr lang="en-US"/>
        </a:p>
      </dgm:t>
    </dgm:pt>
    <dgm:pt modelId="{5CA8CD74-4895-4B47-87DE-233316291B4A}" type="pres">
      <dgm:prSet presAssocID="{98D21743-0940-4D1D-A31F-07D62F8E2FDE}" presName="Name0" presStyleCnt="0">
        <dgm:presLayoutVars>
          <dgm:dir/>
          <dgm:resizeHandles val="exact"/>
        </dgm:presLayoutVars>
      </dgm:prSet>
      <dgm:spPr/>
    </dgm:pt>
    <dgm:pt modelId="{B821F038-1BFA-4AA1-A8D6-0DC86ED86AA9}" type="pres">
      <dgm:prSet presAssocID="{98D21743-0940-4D1D-A31F-07D62F8E2FDE}" presName="vNodes" presStyleCnt="0"/>
      <dgm:spPr/>
    </dgm:pt>
    <dgm:pt modelId="{EFA57E99-FA7A-4181-8CA5-8640D4ADB5AE}" type="pres">
      <dgm:prSet presAssocID="{7EB9C18B-D548-4821-8BE7-051599750A60}" presName="node" presStyleLbl="node1" presStyleIdx="0" presStyleCnt="3">
        <dgm:presLayoutVars>
          <dgm:bulletEnabled val="1"/>
        </dgm:presLayoutVars>
      </dgm:prSet>
      <dgm:spPr/>
    </dgm:pt>
    <dgm:pt modelId="{CCBB4E6B-F393-4937-B210-644D97F70E25}" type="pres">
      <dgm:prSet presAssocID="{F1D49E70-404C-43B3-BA04-F1B2567008CA}" presName="spacerT" presStyleCnt="0"/>
      <dgm:spPr/>
    </dgm:pt>
    <dgm:pt modelId="{ECB57BAE-5661-4449-84E8-859D42BF6F92}" type="pres">
      <dgm:prSet presAssocID="{F1D49E70-404C-43B3-BA04-F1B2567008CA}" presName="sibTrans" presStyleLbl="sibTrans2D1" presStyleIdx="0" presStyleCnt="2" custFlipHor="1" custScaleX="131737" custScaleY="108678"/>
      <dgm:spPr/>
      <dgm:t>
        <a:bodyPr/>
        <a:lstStyle/>
        <a:p>
          <a:endParaRPr lang="en-US"/>
        </a:p>
      </dgm:t>
    </dgm:pt>
    <dgm:pt modelId="{7A737088-B4F5-4B63-8506-6B90A83AEE45}" type="pres">
      <dgm:prSet presAssocID="{F1D49E70-404C-43B3-BA04-F1B2567008CA}" presName="spacerB" presStyleCnt="0"/>
      <dgm:spPr/>
    </dgm:pt>
    <dgm:pt modelId="{25734ADB-C8A3-4AB9-84F2-0A1E63F295BD}" type="pres">
      <dgm:prSet presAssocID="{5E4B63F7-2C12-40C3-A131-D17A29D98F06}" presName="node" presStyleLbl="node1" presStyleIdx="1" presStyleCnt="3">
        <dgm:presLayoutVars>
          <dgm:bulletEnabled val="1"/>
        </dgm:presLayoutVars>
      </dgm:prSet>
      <dgm:spPr/>
    </dgm:pt>
    <dgm:pt modelId="{F633E290-F27F-48B4-8CFF-BF38CF8005DD}" type="pres">
      <dgm:prSet presAssocID="{98D21743-0940-4D1D-A31F-07D62F8E2FDE}" presName="sibTransLast" presStyleLbl="sibTrans2D1" presStyleIdx="1" presStyleCnt="2"/>
      <dgm:spPr/>
    </dgm:pt>
    <dgm:pt modelId="{887D9BE0-53E1-4D1C-9284-6D1265A48D6E}" type="pres">
      <dgm:prSet presAssocID="{98D21743-0940-4D1D-A31F-07D62F8E2FDE}" presName="connectorText" presStyleLbl="sibTrans2D1" presStyleIdx="1" presStyleCnt="2"/>
      <dgm:spPr/>
    </dgm:pt>
    <dgm:pt modelId="{164ED751-5964-405F-94EE-7BC15E02C12E}" type="pres">
      <dgm:prSet presAssocID="{98D21743-0940-4D1D-A31F-07D62F8E2FDE}" presName="lastNode" presStyleLbl="node1" presStyleIdx="2" presStyleCnt="3" custScaleX="107490" custScaleY="129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04F7A-B2AC-4D23-B031-75C7D4915B9E}" type="presOf" srcId="{7EB9C18B-D548-4821-8BE7-051599750A60}" destId="{EFA57E99-FA7A-4181-8CA5-8640D4ADB5AE}" srcOrd="0" destOrd="0" presId="urn:microsoft.com/office/officeart/2005/8/layout/equation2"/>
    <dgm:cxn modelId="{21207E93-A4C9-4E7D-ADAE-B5A701B0CBEA}" type="presOf" srcId="{EED17589-CAD1-44AC-96D7-3145E9893562}" destId="{887D9BE0-53E1-4D1C-9284-6D1265A48D6E}" srcOrd="1" destOrd="0" presId="urn:microsoft.com/office/officeart/2005/8/layout/equation2"/>
    <dgm:cxn modelId="{5BB47E3C-3A63-4E47-AA37-296B7A3A16E1}" type="presOf" srcId="{EED17589-CAD1-44AC-96D7-3145E9893562}" destId="{F633E290-F27F-48B4-8CFF-BF38CF8005DD}" srcOrd="0" destOrd="0" presId="urn:microsoft.com/office/officeart/2005/8/layout/equation2"/>
    <dgm:cxn modelId="{F7BDE3CB-0388-4922-8E10-93F7491DAD0B}" srcId="{98D21743-0940-4D1D-A31F-07D62F8E2FDE}" destId="{5E4B63F7-2C12-40C3-A131-D17A29D98F06}" srcOrd="1" destOrd="0" parTransId="{756821C6-7FAD-40C4-816E-C325B6E0D2E3}" sibTransId="{EED17589-CAD1-44AC-96D7-3145E9893562}"/>
    <dgm:cxn modelId="{BED68B0B-1EBC-482A-906E-590D1C258F59}" srcId="{98D21743-0940-4D1D-A31F-07D62F8E2FDE}" destId="{EB90AC9A-9F0A-4FCE-9C2F-04EDCA40F435}" srcOrd="2" destOrd="0" parTransId="{ED9F37E1-9BF9-4B62-8315-9FF33C064088}" sibTransId="{3FEE2937-0F0A-4CD0-BC49-3F9007299875}"/>
    <dgm:cxn modelId="{001545A6-DEFC-4067-854E-6684C92F697B}" type="presOf" srcId="{EB90AC9A-9F0A-4FCE-9C2F-04EDCA40F435}" destId="{164ED751-5964-405F-94EE-7BC15E02C12E}" srcOrd="0" destOrd="0" presId="urn:microsoft.com/office/officeart/2005/8/layout/equation2"/>
    <dgm:cxn modelId="{1F9463A7-D34C-4031-92EB-E647EC79A823}" type="presOf" srcId="{98D21743-0940-4D1D-A31F-07D62F8E2FDE}" destId="{5CA8CD74-4895-4B47-87DE-233316291B4A}" srcOrd="0" destOrd="0" presId="urn:microsoft.com/office/officeart/2005/8/layout/equation2"/>
    <dgm:cxn modelId="{D04D921D-E810-40B8-99D8-B49C10EDF306}" type="presOf" srcId="{5E4B63F7-2C12-40C3-A131-D17A29D98F06}" destId="{25734ADB-C8A3-4AB9-84F2-0A1E63F295BD}" srcOrd="0" destOrd="0" presId="urn:microsoft.com/office/officeart/2005/8/layout/equation2"/>
    <dgm:cxn modelId="{9E18B41F-1320-4D21-9241-09A60200E75D}" srcId="{98D21743-0940-4D1D-A31F-07D62F8E2FDE}" destId="{7EB9C18B-D548-4821-8BE7-051599750A60}" srcOrd="0" destOrd="0" parTransId="{8BAD9C51-740D-4307-ADFF-10ECE4F10F07}" sibTransId="{F1D49E70-404C-43B3-BA04-F1B2567008CA}"/>
    <dgm:cxn modelId="{D4375CA9-1301-449E-82F8-1FBF6A46F0AB}" type="presOf" srcId="{F1D49E70-404C-43B3-BA04-F1B2567008CA}" destId="{ECB57BAE-5661-4449-84E8-859D42BF6F92}" srcOrd="0" destOrd="0" presId="urn:microsoft.com/office/officeart/2005/8/layout/equation2"/>
    <dgm:cxn modelId="{6910E342-B1B8-400F-8414-C2A69BA3A313}" type="presParOf" srcId="{5CA8CD74-4895-4B47-87DE-233316291B4A}" destId="{B821F038-1BFA-4AA1-A8D6-0DC86ED86AA9}" srcOrd="0" destOrd="0" presId="urn:microsoft.com/office/officeart/2005/8/layout/equation2"/>
    <dgm:cxn modelId="{812AAFA3-84ED-4692-898E-4A2F2BB68C2B}" type="presParOf" srcId="{B821F038-1BFA-4AA1-A8D6-0DC86ED86AA9}" destId="{EFA57E99-FA7A-4181-8CA5-8640D4ADB5AE}" srcOrd="0" destOrd="0" presId="urn:microsoft.com/office/officeart/2005/8/layout/equation2"/>
    <dgm:cxn modelId="{D3362262-2D1F-4987-B6DD-20575E964D71}" type="presParOf" srcId="{B821F038-1BFA-4AA1-A8D6-0DC86ED86AA9}" destId="{CCBB4E6B-F393-4937-B210-644D97F70E25}" srcOrd="1" destOrd="0" presId="urn:microsoft.com/office/officeart/2005/8/layout/equation2"/>
    <dgm:cxn modelId="{591374C2-B21B-4EBC-8BE2-2FBBB0356EF0}" type="presParOf" srcId="{B821F038-1BFA-4AA1-A8D6-0DC86ED86AA9}" destId="{ECB57BAE-5661-4449-84E8-859D42BF6F92}" srcOrd="2" destOrd="0" presId="urn:microsoft.com/office/officeart/2005/8/layout/equation2"/>
    <dgm:cxn modelId="{1194A056-85A2-47E3-B29E-70E955B43465}" type="presParOf" srcId="{B821F038-1BFA-4AA1-A8D6-0DC86ED86AA9}" destId="{7A737088-B4F5-4B63-8506-6B90A83AEE45}" srcOrd="3" destOrd="0" presId="urn:microsoft.com/office/officeart/2005/8/layout/equation2"/>
    <dgm:cxn modelId="{5D452120-8737-412E-A571-910A61B2ACAC}" type="presParOf" srcId="{B821F038-1BFA-4AA1-A8D6-0DC86ED86AA9}" destId="{25734ADB-C8A3-4AB9-84F2-0A1E63F295BD}" srcOrd="4" destOrd="0" presId="urn:microsoft.com/office/officeart/2005/8/layout/equation2"/>
    <dgm:cxn modelId="{35BB361F-64B4-4632-9F26-F0951A7D01DC}" type="presParOf" srcId="{5CA8CD74-4895-4B47-87DE-233316291B4A}" destId="{F633E290-F27F-48B4-8CFF-BF38CF8005DD}" srcOrd="1" destOrd="0" presId="urn:microsoft.com/office/officeart/2005/8/layout/equation2"/>
    <dgm:cxn modelId="{7FC558B5-77D8-4EF0-BF77-345D8A05A089}" type="presParOf" srcId="{F633E290-F27F-48B4-8CFF-BF38CF8005DD}" destId="{887D9BE0-53E1-4D1C-9284-6D1265A48D6E}" srcOrd="0" destOrd="0" presId="urn:microsoft.com/office/officeart/2005/8/layout/equation2"/>
    <dgm:cxn modelId="{583D5A8F-3B3C-4B41-83BE-0CB85A6C1690}" type="presParOf" srcId="{5CA8CD74-4895-4B47-87DE-233316291B4A}" destId="{164ED751-5964-405F-94EE-7BC15E02C1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54551-6609-422B-9AC3-0A519A6EC2DE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8B92E388-344D-4250-86FB-B26454EBF6FD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integral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kebudayaan</a:t>
          </a:r>
          <a:endParaRPr lang="en-US" dirty="0"/>
        </a:p>
      </dgm:t>
    </dgm:pt>
    <dgm:pt modelId="{299B9989-5C60-4BEA-B147-FD43D6ACFA0A}" type="parTrans" cxnId="{CB45135C-6EB6-435A-B6EA-D76B6918F371}">
      <dgm:prSet/>
      <dgm:spPr/>
      <dgm:t>
        <a:bodyPr/>
        <a:lstStyle/>
        <a:p>
          <a:endParaRPr lang="en-US"/>
        </a:p>
      </dgm:t>
    </dgm:pt>
    <dgm:pt modelId="{F7B5345C-8D0E-4ECA-BEDA-B8D93B024500}" type="sibTrans" cxnId="{CB45135C-6EB6-435A-B6EA-D76B6918F371}">
      <dgm:prSet/>
      <dgm:spPr/>
      <dgm:t>
        <a:bodyPr/>
        <a:lstStyle/>
        <a:p>
          <a:endParaRPr lang="en-US"/>
        </a:p>
      </dgm:t>
    </dgm:pt>
    <dgm:pt modelId="{F343F183-0802-4BAE-9DFB-035158DD58D5}">
      <dgm:prSet phldrT="[Text]"/>
      <dgm:spPr/>
      <dgm:t>
        <a:bodyPr/>
        <a:lstStyle/>
        <a:p>
          <a:r>
            <a:rPr lang="en-US" dirty="0" err="1" smtClean="0"/>
            <a:t>Penyakit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endParaRPr lang="en-US" dirty="0"/>
        </a:p>
      </dgm:t>
    </dgm:pt>
    <dgm:pt modelId="{5DCE581C-74EA-445C-B54A-6795264FC69A}" type="parTrans" cxnId="{A82217E9-74BD-43EC-A26A-303E9C10D69D}">
      <dgm:prSet/>
      <dgm:spPr/>
      <dgm:t>
        <a:bodyPr/>
        <a:lstStyle/>
        <a:p>
          <a:endParaRPr lang="en-US"/>
        </a:p>
      </dgm:t>
    </dgm:pt>
    <dgm:pt modelId="{2EF87CB6-9AB8-4026-8861-561A6CAA9F0B}" type="sibTrans" cxnId="{A82217E9-74BD-43EC-A26A-303E9C10D69D}">
      <dgm:prSet/>
      <dgm:spPr/>
      <dgm:t>
        <a:bodyPr/>
        <a:lstStyle/>
        <a:p>
          <a:endParaRPr lang="en-US"/>
        </a:p>
      </dgm:t>
    </dgm:pt>
    <dgm:pt modelId="{639B8AE5-A389-4CAF-A34B-C17D42979DA4}">
      <dgm:prSet phldrT="[Text]"/>
      <dgm:spPr/>
      <dgm:t>
        <a:bodyPr/>
        <a:lstStyle/>
        <a:p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segi</a:t>
          </a:r>
          <a:r>
            <a:rPr lang="en-US" dirty="0" smtClean="0"/>
            <a:t> </a:t>
          </a:r>
          <a:r>
            <a:rPr lang="en-US" dirty="0" err="1" smtClean="0"/>
            <a:t>pencegahan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endParaRPr lang="en-US" dirty="0"/>
        </a:p>
      </dgm:t>
    </dgm:pt>
    <dgm:pt modelId="{13C9EFCA-309D-4EA2-9CD7-5C93FAFF7726}" type="parTrans" cxnId="{8E45E3B7-07B0-4B10-AFF5-EF8B219F65BA}">
      <dgm:prSet/>
      <dgm:spPr/>
      <dgm:t>
        <a:bodyPr/>
        <a:lstStyle/>
        <a:p>
          <a:endParaRPr lang="en-US"/>
        </a:p>
      </dgm:t>
    </dgm:pt>
    <dgm:pt modelId="{67904AD6-10BF-4680-92E0-A108214E98FF}" type="sibTrans" cxnId="{8E45E3B7-07B0-4B10-AFF5-EF8B219F65BA}">
      <dgm:prSet/>
      <dgm:spPr/>
      <dgm:t>
        <a:bodyPr/>
        <a:lstStyle/>
        <a:p>
          <a:endParaRPr lang="en-US"/>
        </a:p>
      </dgm:t>
    </dgm:pt>
    <dgm:pt modelId="{27ADF636-45EB-4DFB-BA39-B7EE0737DB7A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sejumlah</a:t>
          </a:r>
          <a:r>
            <a:rPr lang="en-US" dirty="0" smtClean="0"/>
            <a:t> </a:t>
          </a:r>
          <a:r>
            <a:rPr lang="en-US" dirty="0" err="1" smtClean="0"/>
            <a:t>fungsi</a:t>
          </a:r>
          <a:endParaRPr lang="en-US" dirty="0"/>
        </a:p>
      </dgm:t>
    </dgm:pt>
    <dgm:pt modelId="{7D9FE96E-4BB1-4F53-8D77-8F302EF8588E}" type="parTrans" cxnId="{2FD85784-E6D8-4B40-8B7C-15128619344F}">
      <dgm:prSet/>
      <dgm:spPr/>
      <dgm:t>
        <a:bodyPr/>
        <a:lstStyle/>
        <a:p>
          <a:endParaRPr lang="en-US"/>
        </a:p>
      </dgm:t>
    </dgm:pt>
    <dgm:pt modelId="{D9323F5F-765C-4EF6-B230-91E4D6FAB2D2}" type="sibTrans" cxnId="{2FD85784-E6D8-4B40-8B7C-15128619344F}">
      <dgm:prSet/>
      <dgm:spPr/>
      <dgm:t>
        <a:bodyPr/>
        <a:lstStyle/>
        <a:p>
          <a:endParaRPr lang="en-US"/>
        </a:p>
      </dgm:t>
    </dgm:pt>
    <dgm:pt modelId="{9837B00B-744A-451D-BB71-93C361740422}" type="pres">
      <dgm:prSet presAssocID="{80E54551-6609-422B-9AC3-0A519A6EC2DE}" presName="linearFlow" presStyleCnt="0">
        <dgm:presLayoutVars>
          <dgm:dir/>
          <dgm:resizeHandles val="exact"/>
        </dgm:presLayoutVars>
      </dgm:prSet>
      <dgm:spPr/>
    </dgm:pt>
    <dgm:pt modelId="{59CBD8DA-1995-451B-B2BC-9AFCD5A3B3C2}" type="pres">
      <dgm:prSet presAssocID="{8B92E388-344D-4250-86FB-B26454EBF6FD}" presName="composite" presStyleCnt="0"/>
      <dgm:spPr/>
    </dgm:pt>
    <dgm:pt modelId="{AF00F07B-C2BB-41C8-A9FD-E6346F5AC88F}" type="pres">
      <dgm:prSet presAssocID="{8B92E388-344D-4250-86FB-B26454EBF6FD}" presName="imgShp" presStyleLbl="fgImgPlace1" presStyleIdx="0" presStyleCnt="4"/>
      <dgm:spPr/>
    </dgm:pt>
    <dgm:pt modelId="{B9A89770-5C95-42B7-96EB-658E6AE6AFFC}" type="pres">
      <dgm:prSet presAssocID="{8B92E388-344D-4250-86FB-B26454EBF6FD}" presName="txShp" presStyleLbl="node1" presStyleIdx="0" presStyleCnt="4">
        <dgm:presLayoutVars>
          <dgm:bulletEnabled val="1"/>
        </dgm:presLayoutVars>
      </dgm:prSet>
      <dgm:spPr/>
    </dgm:pt>
    <dgm:pt modelId="{3F0C3081-4287-4E0E-B406-C3BA9B20228E}" type="pres">
      <dgm:prSet presAssocID="{F7B5345C-8D0E-4ECA-BEDA-B8D93B024500}" presName="spacing" presStyleCnt="0"/>
      <dgm:spPr/>
    </dgm:pt>
    <dgm:pt modelId="{215FA933-A555-408F-AEF9-580FEB0BF6D5}" type="pres">
      <dgm:prSet presAssocID="{F343F183-0802-4BAE-9DFB-035158DD58D5}" presName="composite" presStyleCnt="0"/>
      <dgm:spPr/>
    </dgm:pt>
    <dgm:pt modelId="{E45E63BF-5102-40C2-B3BA-4420E02BEA8B}" type="pres">
      <dgm:prSet presAssocID="{F343F183-0802-4BAE-9DFB-035158DD58D5}" presName="imgShp" presStyleLbl="fgImgPlace1" presStyleIdx="1" presStyleCnt="4"/>
      <dgm:spPr/>
    </dgm:pt>
    <dgm:pt modelId="{19C1893A-6556-4A61-8335-86060883BDF3}" type="pres">
      <dgm:prSet presAssocID="{F343F183-0802-4BAE-9DFB-035158DD58D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FB313-0A96-4FB4-934C-1B1299CD6DFD}" type="pres">
      <dgm:prSet presAssocID="{2EF87CB6-9AB8-4026-8861-561A6CAA9F0B}" presName="spacing" presStyleCnt="0"/>
      <dgm:spPr/>
    </dgm:pt>
    <dgm:pt modelId="{8770524C-F167-40F2-B94F-0988735B3FB6}" type="pres">
      <dgm:prSet presAssocID="{639B8AE5-A389-4CAF-A34B-C17D42979DA4}" presName="composite" presStyleCnt="0"/>
      <dgm:spPr/>
    </dgm:pt>
    <dgm:pt modelId="{705A2FA8-545A-47C2-99F0-A14DC447CA37}" type="pres">
      <dgm:prSet presAssocID="{639B8AE5-A389-4CAF-A34B-C17D42979DA4}" presName="imgShp" presStyleLbl="fgImgPlace1" presStyleIdx="2" presStyleCnt="4"/>
      <dgm:spPr/>
    </dgm:pt>
    <dgm:pt modelId="{A41DFED9-C27A-4D2C-BE29-D2C786851AE7}" type="pres">
      <dgm:prSet presAssocID="{639B8AE5-A389-4CAF-A34B-C17D42979DA4}" presName="txShp" presStyleLbl="node1" presStyleIdx="2" presStyleCnt="4">
        <dgm:presLayoutVars>
          <dgm:bulletEnabled val="1"/>
        </dgm:presLayoutVars>
      </dgm:prSet>
      <dgm:spPr/>
    </dgm:pt>
    <dgm:pt modelId="{276E5D0C-0955-4BFB-B223-C59158874B0F}" type="pres">
      <dgm:prSet presAssocID="{67904AD6-10BF-4680-92E0-A108214E98FF}" presName="spacing" presStyleCnt="0"/>
      <dgm:spPr/>
    </dgm:pt>
    <dgm:pt modelId="{D9807422-E568-4A24-A87C-991AD016ED25}" type="pres">
      <dgm:prSet presAssocID="{27ADF636-45EB-4DFB-BA39-B7EE0737DB7A}" presName="composite" presStyleCnt="0"/>
      <dgm:spPr/>
    </dgm:pt>
    <dgm:pt modelId="{E44F2023-F0A1-41E2-AB33-310EFFE1FEAD}" type="pres">
      <dgm:prSet presAssocID="{27ADF636-45EB-4DFB-BA39-B7EE0737DB7A}" presName="imgShp" presStyleLbl="fgImgPlace1" presStyleIdx="3" presStyleCnt="4"/>
      <dgm:spPr/>
    </dgm:pt>
    <dgm:pt modelId="{AFEDDA75-1DDE-4A52-B107-217BA5947BBB}" type="pres">
      <dgm:prSet presAssocID="{27ADF636-45EB-4DFB-BA39-B7EE0737DB7A}" presName="txShp" presStyleLbl="node1" presStyleIdx="3" presStyleCnt="4">
        <dgm:presLayoutVars>
          <dgm:bulletEnabled val="1"/>
        </dgm:presLayoutVars>
      </dgm:prSet>
      <dgm:spPr/>
    </dgm:pt>
  </dgm:ptLst>
  <dgm:cxnLst>
    <dgm:cxn modelId="{8E45E3B7-07B0-4B10-AFF5-EF8B219F65BA}" srcId="{80E54551-6609-422B-9AC3-0A519A6EC2DE}" destId="{639B8AE5-A389-4CAF-A34B-C17D42979DA4}" srcOrd="2" destOrd="0" parTransId="{13C9EFCA-309D-4EA2-9CD7-5C93FAFF7726}" sibTransId="{67904AD6-10BF-4680-92E0-A108214E98FF}"/>
    <dgm:cxn modelId="{3BD073B0-F022-4984-8082-AB9C34962EE7}" type="presOf" srcId="{8B92E388-344D-4250-86FB-B26454EBF6FD}" destId="{B9A89770-5C95-42B7-96EB-658E6AE6AFFC}" srcOrd="0" destOrd="0" presId="urn:microsoft.com/office/officeart/2005/8/layout/vList3"/>
    <dgm:cxn modelId="{464699FB-E709-4B64-B441-291F548D5FA3}" type="presOf" srcId="{F343F183-0802-4BAE-9DFB-035158DD58D5}" destId="{19C1893A-6556-4A61-8335-86060883BDF3}" srcOrd="0" destOrd="0" presId="urn:microsoft.com/office/officeart/2005/8/layout/vList3"/>
    <dgm:cxn modelId="{2E52F7D2-BF85-43AE-BB0B-CE9700528A38}" type="presOf" srcId="{80E54551-6609-422B-9AC3-0A519A6EC2DE}" destId="{9837B00B-744A-451D-BB71-93C361740422}" srcOrd="0" destOrd="0" presId="urn:microsoft.com/office/officeart/2005/8/layout/vList3"/>
    <dgm:cxn modelId="{A82217E9-74BD-43EC-A26A-303E9C10D69D}" srcId="{80E54551-6609-422B-9AC3-0A519A6EC2DE}" destId="{F343F183-0802-4BAE-9DFB-035158DD58D5}" srcOrd="1" destOrd="0" parTransId="{5DCE581C-74EA-445C-B54A-6795264FC69A}" sibTransId="{2EF87CB6-9AB8-4026-8861-561A6CAA9F0B}"/>
    <dgm:cxn modelId="{129FB04D-2FE8-4160-82F4-802A831A5689}" type="presOf" srcId="{639B8AE5-A389-4CAF-A34B-C17D42979DA4}" destId="{A41DFED9-C27A-4D2C-BE29-D2C786851AE7}" srcOrd="0" destOrd="0" presId="urn:microsoft.com/office/officeart/2005/8/layout/vList3"/>
    <dgm:cxn modelId="{C55047B5-B5CE-4FEC-A2BE-4715A91BB455}" type="presOf" srcId="{27ADF636-45EB-4DFB-BA39-B7EE0737DB7A}" destId="{AFEDDA75-1DDE-4A52-B107-217BA5947BBB}" srcOrd="0" destOrd="0" presId="urn:microsoft.com/office/officeart/2005/8/layout/vList3"/>
    <dgm:cxn modelId="{CB45135C-6EB6-435A-B6EA-D76B6918F371}" srcId="{80E54551-6609-422B-9AC3-0A519A6EC2DE}" destId="{8B92E388-344D-4250-86FB-B26454EBF6FD}" srcOrd="0" destOrd="0" parTransId="{299B9989-5C60-4BEA-B147-FD43D6ACFA0A}" sibTransId="{F7B5345C-8D0E-4ECA-BEDA-B8D93B024500}"/>
    <dgm:cxn modelId="{2FD85784-E6D8-4B40-8B7C-15128619344F}" srcId="{80E54551-6609-422B-9AC3-0A519A6EC2DE}" destId="{27ADF636-45EB-4DFB-BA39-B7EE0737DB7A}" srcOrd="3" destOrd="0" parTransId="{7D9FE96E-4BB1-4F53-8D77-8F302EF8588E}" sibTransId="{D9323F5F-765C-4EF6-B230-91E4D6FAB2D2}"/>
    <dgm:cxn modelId="{6EFB2D59-2F1D-46FC-84BB-39A8794F822B}" type="presParOf" srcId="{9837B00B-744A-451D-BB71-93C361740422}" destId="{59CBD8DA-1995-451B-B2BC-9AFCD5A3B3C2}" srcOrd="0" destOrd="0" presId="urn:microsoft.com/office/officeart/2005/8/layout/vList3"/>
    <dgm:cxn modelId="{4B496339-C56E-421A-A62E-7F0516F603ED}" type="presParOf" srcId="{59CBD8DA-1995-451B-B2BC-9AFCD5A3B3C2}" destId="{AF00F07B-C2BB-41C8-A9FD-E6346F5AC88F}" srcOrd="0" destOrd="0" presId="urn:microsoft.com/office/officeart/2005/8/layout/vList3"/>
    <dgm:cxn modelId="{0636005A-C9E5-41DC-9DC9-E5FD93F5FC28}" type="presParOf" srcId="{59CBD8DA-1995-451B-B2BC-9AFCD5A3B3C2}" destId="{B9A89770-5C95-42B7-96EB-658E6AE6AFFC}" srcOrd="1" destOrd="0" presId="urn:microsoft.com/office/officeart/2005/8/layout/vList3"/>
    <dgm:cxn modelId="{280882E1-FA09-4A22-A925-3106C6D79B74}" type="presParOf" srcId="{9837B00B-744A-451D-BB71-93C361740422}" destId="{3F0C3081-4287-4E0E-B406-C3BA9B20228E}" srcOrd="1" destOrd="0" presId="urn:microsoft.com/office/officeart/2005/8/layout/vList3"/>
    <dgm:cxn modelId="{4426A515-A13B-492B-97B4-B500FE60B19A}" type="presParOf" srcId="{9837B00B-744A-451D-BB71-93C361740422}" destId="{215FA933-A555-408F-AEF9-580FEB0BF6D5}" srcOrd="2" destOrd="0" presId="urn:microsoft.com/office/officeart/2005/8/layout/vList3"/>
    <dgm:cxn modelId="{9192881E-BDD8-4ED6-9DCD-D27A76A2E23F}" type="presParOf" srcId="{215FA933-A555-408F-AEF9-580FEB0BF6D5}" destId="{E45E63BF-5102-40C2-B3BA-4420E02BEA8B}" srcOrd="0" destOrd="0" presId="urn:microsoft.com/office/officeart/2005/8/layout/vList3"/>
    <dgm:cxn modelId="{5625248C-C4CC-4433-9C14-B18EC44C282F}" type="presParOf" srcId="{215FA933-A555-408F-AEF9-580FEB0BF6D5}" destId="{19C1893A-6556-4A61-8335-86060883BDF3}" srcOrd="1" destOrd="0" presId="urn:microsoft.com/office/officeart/2005/8/layout/vList3"/>
    <dgm:cxn modelId="{34A81483-7900-44D7-B10A-C57F858DFC60}" type="presParOf" srcId="{9837B00B-744A-451D-BB71-93C361740422}" destId="{FC5FB313-0A96-4FB4-934C-1B1299CD6DFD}" srcOrd="3" destOrd="0" presId="urn:microsoft.com/office/officeart/2005/8/layout/vList3"/>
    <dgm:cxn modelId="{7587BB85-9759-444B-AB1F-3344DF24B0D0}" type="presParOf" srcId="{9837B00B-744A-451D-BB71-93C361740422}" destId="{8770524C-F167-40F2-B94F-0988735B3FB6}" srcOrd="4" destOrd="0" presId="urn:microsoft.com/office/officeart/2005/8/layout/vList3"/>
    <dgm:cxn modelId="{8824CF68-8222-48CD-9F73-A9C4444998ED}" type="presParOf" srcId="{8770524C-F167-40F2-B94F-0988735B3FB6}" destId="{705A2FA8-545A-47C2-99F0-A14DC447CA37}" srcOrd="0" destOrd="0" presId="urn:microsoft.com/office/officeart/2005/8/layout/vList3"/>
    <dgm:cxn modelId="{640249AE-1B8B-4752-B210-2A5185E4C19A}" type="presParOf" srcId="{8770524C-F167-40F2-B94F-0988735B3FB6}" destId="{A41DFED9-C27A-4D2C-BE29-D2C786851AE7}" srcOrd="1" destOrd="0" presId="urn:microsoft.com/office/officeart/2005/8/layout/vList3"/>
    <dgm:cxn modelId="{E3933A77-73A4-4201-AE25-EAE7EE268F4B}" type="presParOf" srcId="{9837B00B-744A-451D-BB71-93C361740422}" destId="{276E5D0C-0955-4BFB-B223-C59158874B0F}" srcOrd="5" destOrd="0" presId="urn:microsoft.com/office/officeart/2005/8/layout/vList3"/>
    <dgm:cxn modelId="{D882503F-47ED-41FB-B3F5-917F7AA29A3A}" type="presParOf" srcId="{9837B00B-744A-451D-BB71-93C361740422}" destId="{D9807422-E568-4A24-A87C-991AD016ED25}" srcOrd="6" destOrd="0" presId="urn:microsoft.com/office/officeart/2005/8/layout/vList3"/>
    <dgm:cxn modelId="{9B29F572-DBEB-49B7-89B1-E941F782D421}" type="presParOf" srcId="{D9807422-E568-4A24-A87C-991AD016ED25}" destId="{E44F2023-F0A1-41E2-AB33-310EFFE1FEAD}" srcOrd="0" destOrd="0" presId="urn:microsoft.com/office/officeart/2005/8/layout/vList3"/>
    <dgm:cxn modelId="{939E956A-9D1B-4F92-BF8C-05D1088A5A1F}" type="presParOf" srcId="{D9807422-E568-4A24-A87C-991AD016ED25}" destId="{AFEDDA75-1DDE-4A52-B107-217BA5947BB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C28182-799A-420C-AA87-321AFBBCADB3}" type="doc">
      <dgm:prSet loTypeId="urn:microsoft.com/office/officeart/2005/8/layout/h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586F42-4265-4391-9199-580706DA3069}">
      <dgm:prSet phldrT="[Text]" custT="1"/>
      <dgm:spPr/>
      <dgm:t>
        <a:bodyPr/>
        <a:lstStyle/>
        <a:p>
          <a:r>
            <a:rPr lang="en-US" sz="2400" i="1" dirty="0" smtClean="0"/>
            <a:t>Foster </a:t>
          </a:r>
          <a:r>
            <a:rPr lang="en-US" sz="2400" i="1" dirty="0" err="1" smtClean="0"/>
            <a:t>dan</a:t>
          </a:r>
          <a:r>
            <a:rPr lang="en-US" sz="2400" i="1" dirty="0" smtClean="0"/>
            <a:t> Anderson</a:t>
          </a:r>
          <a:r>
            <a:rPr lang="en-US" sz="2400" i="1" smtClean="0"/>
            <a:t>, 1978</a:t>
          </a:r>
          <a:endParaRPr lang="en-US" sz="2400" i="1" dirty="0"/>
        </a:p>
      </dgm:t>
    </dgm:pt>
    <dgm:pt modelId="{42345832-75E5-40E6-BB45-DA0AEF0B7CF9}" type="parTrans" cxnId="{7DA9B4CE-8D9E-4686-890D-DC1671A57041}">
      <dgm:prSet/>
      <dgm:spPr/>
      <dgm:t>
        <a:bodyPr/>
        <a:lstStyle/>
        <a:p>
          <a:endParaRPr lang="en-US"/>
        </a:p>
      </dgm:t>
    </dgm:pt>
    <dgm:pt modelId="{A0139B87-B916-47E3-9185-17928DDF8788}" type="sibTrans" cxnId="{7DA9B4CE-8D9E-4686-890D-DC1671A57041}">
      <dgm:prSet/>
      <dgm:spPr/>
      <dgm:t>
        <a:bodyPr/>
        <a:lstStyle/>
        <a:p>
          <a:endParaRPr lang="en-US"/>
        </a:p>
      </dgm:t>
    </dgm:pt>
    <dgm:pt modelId="{B6294D5E-8C97-40CE-B625-8C84CC01FFCD}">
      <dgm:prSet phldrT="[Text]"/>
      <dgm:spPr/>
      <dgm:t>
        <a:bodyPr/>
        <a:lstStyle/>
        <a:p>
          <a:r>
            <a:rPr lang="en-US" dirty="0" err="1" smtClean="0"/>
            <a:t>Menjelaskan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 </a:t>
          </a:r>
          <a:r>
            <a:rPr lang="en-US" dirty="0" err="1" smtClean="0"/>
            <a:t>mengapa</a:t>
          </a:r>
          <a:endParaRPr lang="en-US" dirty="0"/>
        </a:p>
      </dgm:t>
    </dgm:pt>
    <dgm:pt modelId="{0D1BC6A3-D452-430A-8282-32C3CC21BE12}" type="parTrans" cxnId="{EB702FD7-FA85-439B-B96D-7F0F83129CA3}">
      <dgm:prSet/>
      <dgm:spPr/>
      <dgm:t>
        <a:bodyPr/>
        <a:lstStyle/>
        <a:p>
          <a:endParaRPr lang="en-US"/>
        </a:p>
      </dgm:t>
    </dgm:pt>
    <dgm:pt modelId="{7231C97A-CEDE-45CA-B192-C43F65C8B9CF}" type="sibTrans" cxnId="{EB702FD7-FA85-439B-B96D-7F0F83129CA3}">
      <dgm:prSet/>
      <dgm:spPr/>
      <dgm:t>
        <a:bodyPr/>
        <a:lstStyle/>
        <a:p>
          <a:endParaRPr lang="en-US"/>
        </a:p>
      </dgm:t>
    </dgm:pt>
    <dgm:pt modelId="{B884A12E-37CB-4CA2-9141-3981244E0D62}">
      <dgm:prSet phldrT="[Text]"/>
      <dgm:spPr/>
      <dgm:t>
        <a:bodyPr/>
        <a:lstStyle/>
        <a:p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berperan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pengendalian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/>
        </a:p>
      </dgm:t>
    </dgm:pt>
    <dgm:pt modelId="{4F522BE9-BFD9-4709-A8E7-62D11ABB48FB}" type="parTrans" cxnId="{09EB4CDF-C093-4A35-8748-B82DB92865CC}">
      <dgm:prSet/>
      <dgm:spPr/>
      <dgm:t>
        <a:bodyPr/>
        <a:lstStyle/>
        <a:p>
          <a:endParaRPr lang="en-US"/>
        </a:p>
      </dgm:t>
    </dgm:pt>
    <dgm:pt modelId="{C47B0F55-7223-4678-B919-FBE555C6FCC1}" type="sibTrans" cxnId="{09EB4CDF-C093-4A35-8748-B82DB92865CC}">
      <dgm:prSet/>
      <dgm:spPr/>
      <dgm:t>
        <a:bodyPr/>
        <a:lstStyle/>
        <a:p>
          <a:endParaRPr lang="en-US"/>
        </a:p>
      </dgm:t>
    </dgm:pt>
    <dgm:pt modelId="{FF81FFBF-93E2-4149-B486-EA404DC1E95C}">
      <dgm:prSet phldrT="[Text]"/>
      <dgm:spPr/>
      <dgm:t>
        <a:bodyPr/>
        <a:lstStyle/>
        <a:p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rasional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konservasi</a:t>
          </a:r>
          <a:endParaRPr lang="en-US" dirty="0"/>
        </a:p>
      </dgm:t>
    </dgm:pt>
    <dgm:pt modelId="{0CD25E64-41CC-4BEC-B2A5-CDB06E059221}" type="parTrans" cxnId="{29506082-312C-4CEC-A036-6C8854866EDD}">
      <dgm:prSet/>
      <dgm:spPr/>
      <dgm:t>
        <a:bodyPr/>
        <a:lstStyle/>
        <a:p>
          <a:endParaRPr lang="en-US"/>
        </a:p>
      </dgm:t>
    </dgm:pt>
    <dgm:pt modelId="{33117036-CF8A-481B-BF79-94F7F4E18C1B}" type="sibTrans" cxnId="{29506082-312C-4CEC-A036-6C8854866EDD}">
      <dgm:prSet/>
      <dgm:spPr/>
      <dgm:t>
        <a:bodyPr/>
        <a:lstStyle/>
        <a:p>
          <a:endParaRPr lang="en-US"/>
        </a:p>
      </dgm:t>
    </dgm:pt>
    <dgm:pt modelId="{3A5F8A9C-BC87-4A79-8DDE-6096E8EC2A83}">
      <dgm:prSet phldrT="[Text]"/>
      <dgm:spPr/>
      <dgm:t>
        <a:bodyPr/>
        <a:lstStyle/>
        <a:p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mengatasi</a:t>
          </a:r>
          <a:r>
            <a:rPr lang="en-US" dirty="0" smtClean="0"/>
            <a:t> </a:t>
          </a:r>
          <a:r>
            <a:rPr lang="en-US" dirty="0" err="1" smtClean="0"/>
            <a:t>agresi</a:t>
          </a:r>
          <a:endParaRPr lang="en-US" dirty="0"/>
        </a:p>
      </dgm:t>
    </dgm:pt>
    <dgm:pt modelId="{4128FF7D-3F9D-45DD-AC13-39BCCE8CBB60}" type="parTrans" cxnId="{B1DD5A54-0DAD-46B4-8D8C-AC5DD17E9125}">
      <dgm:prSet/>
      <dgm:spPr/>
      <dgm:t>
        <a:bodyPr/>
        <a:lstStyle/>
        <a:p>
          <a:endParaRPr lang="en-US"/>
        </a:p>
      </dgm:t>
    </dgm:pt>
    <dgm:pt modelId="{5DE4E453-3D70-4758-A9BB-C5780FA9B16B}" type="sibTrans" cxnId="{B1DD5A54-0DAD-46B4-8D8C-AC5DD17E9125}">
      <dgm:prSet/>
      <dgm:spPr/>
      <dgm:t>
        <a:bodyPr/>
        <a:lstStyle/>
        <a:p>
          <a:endParaRPr lang="en-US"/>
        </a:p>
      </dgm:t>
    </dgm:pt>
    <dgm:pt modelId="{A3D97E09-5675-40AA-B5CE-38314C169E57}">
      <dgm:prSet phldrT="[Text]"/>
      <dgm:spPr/>
      <dgm:t>
        <a:bodyPr/>
        <a:lstStyle/>
        <a:p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perasaan</a:t>
          </a:r>
          <a:r>
            <a:rPr lang="en-US" dirty="0" smtClean="0"/>
            <a:t> </a:t>
          </a:r>
          <a:r>
            <a:rPr lang="en-US" dirty="0" err="1" smtClean="0"/>
            <a:t>jiwa</a:t>
          </a:r>
          <a:r>
            <a:rPr lang="en-US" dirty="0" smtClean="0"/>
            <a:t> </a:t>
          </a:r>
          <a:r>
            <a:rPr lang="en-US" dirty="0" err="1" smtClean="0"/>
            <a:t>nasionalisme</a:t>
          </a:r>
          <a:endParaRPr lang="en-US" dirty="0"/>
        </a:p>
      </dgm:t>
    </dgm:pt>
    <dgm:pt modelId="{A0240B65-085C-4736-9FD0-27180A642940}" type="parTrans" cxnId="{4C486296-9C67-440D-A054-8B307CDDE2BE}">
      <dgm:prSet/>
      <dgm:spPr/>
      <dgm:t>
        <a:bodyPr/>
        <a:lstStyle/>
        <a:p>
          <a:endParaRPr lang="en-US"/>
        </a:p>
      </dgm:t>
    </dgm:pt>
    <dgm:pt modelId="{EDADFD6A-9EB7-40D5-B15A-36D82602C15D}" type="sibTrans" cxnId="{4C486296-9C67-440D-A054-8B307CDDE2BE}">
      <dgm:prSet/>
      <dgm:spPr/>
      <dgm:t>
        <a:bodyPr/>
        <a:lstStyle/>
        <a:p>
          <a:endParaRPr lang="en-US"/>
        </a:p>
      </dgm:t>
    </dgm:pt>
    <dgm:pt modelId="{6BF17D96-D797-4877-9BCC-CC612856B18C}">
      <dgm:prSet phldrT="[Text]"/>
      <dgm:spPr/>
      <dgm:t>
        <a:bodyPr/>
        <a:lstStyle/>
        <a:p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rasional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endParaRPr lang="en-US" dirty="0"/>
        </a:p>
      </dgm:t>
    </dgm:pt>
    <dgm:pt modelId="{268B90BF-66FF-4459-B4AB-E703468151FD}" type="parTrans" cxnId="{FC426AAB-E6DE-456B-AC26-29248407AA77}">
      <dgm:prSet/>
      <dgm:spPr/>
      <dgm:t>
        <a:bodyPr/>
        <a:lstStyle/>
        <a:p>
          <a:endParaRPr lang="en-US"/>
        </a:p>
      </dgm:t>
    </dgm:pt>
    <dgm:pt modelId="{85846F08-638B-4F12-B23A-0D2798F43F96}" type="sibTrans" cxnId="{FC426AAB-E6DE-456B-AC26-29248407AA77}">
      <dgm:prSet/>
      <dgm:spPr/>
      <dgm:t>
        <a:bodyPr/>
        <a:lstStyle/>
        <a:p>
          <a:endParaRPr lang="en-US"/>
        </a:p>
      </dgm:t>
    </dgm:pt>
    <dgm:pt modelId="{64B3AD46-3BD2-4CCD-969F-E5D4F26C9D0A}">
      <dgm:prSet phldrT="[Text]"/>
      <dgm:spPr/>
      <dgm:t>
        <a:bodyPr/>
        <a:lstStyle/>
        <a:p>
          <a:r>
            <a:rPr lang="en-US" b="1" dirty="0" err="1" smtClean="0">
              <a:latin typeface="MV Boli" pitchFamily="2" charset="0"/>
              <a:cs typeface="MV Boli" pitchFamily="2" charset="0"/>
            </a:rPr>
            <a:t>Sistem</a:t>
          </a:r>
          <a:r>
            <a:rPr lang="en-US" b="1" dirty="0" smtClean="0">
              <a:latin typeface="MV Boli" pitchFamily="2" charset="0"/>
              <a:cs typeface="MV Boli" pitchFamily="2" charset="0"/>
            </a:rPr>
            <a:t> </a:t>
          </a:r>
          <a:r>
            <a:rPr lang="en-US" b="1" dirty="0" err="1" smtClean="0">
              <a:latin typeface="MV Boli" pitchFamily="2" charset="0"/>
              <a:cs typeface="MV Boli" pitchFamily="2" charset="0"/>
            </a:rPr>
            <a:t>teori</a:t>
          </a:r>
          <a:r>
            <a:rPr lang="en-US" b="1" dirty="0" smtClean="0">
              <a:latin typeface="MV Boli" pitchFamily="2" charset="0"/>
              <a:cs typeface="MV Boli" pitchFamily="2" charset="0"/>
            </a:rPr>
            <a:t> </a:t>
          </a:r>
          <a:r>
            <a:rPr lang="en-US" b="1" dirty="0" err="1" smtClean="0">
              <a:latin typeface="MV Boli" pitchFamily="2" charset="0"/>
              <a:cs typeface="MV Boli" pitchFamily="2" charset="0"/>
            </a:rPr>
            <a:t>penyakit</a:t>
          </a:r>
          <a:endParaRPr lang="en-US" b="1" dirty="0">
            <a:latin typeface="MV Boli" pitchFamily="2" charset="0"/>
            <a:cs typeface="MV Boli" pitchFamily="2" charset="0"/>
          </a:endParaRPr>
        </a:p>
      </dgm:t>
    </dgm:pt>
    <dgm:pt modelId="{52D2F51E-1C14-4653-B3D3-5D8138807143}" type="sibTrans" cxnId="{EEC40C3B-BE4C-48C4-B6F9-F61943A2B723}">
      <dgm:prSet/>
      <dgm:spPr/>
      <dgm:t>
        <a:bodyPr/>
        <a:lstStyle/>
        <a:p>
          <a:endParaRPr lang="en-US"/>
        </a:p>
      </dgm:t>
    </dgm:pt>
    <dgm:pt modelId="{476DC059-5E61-45CE-9976-35E5FD342389}" type="parTrans" cxnId="{EEC40C3B-BE4C-48C4-B6F9-F61943A2B723}">
      <dgm:prSet/>
      <dgm:spPr/>
      <dgm:t>
        <a:bodyPr/>
        <a:lstStyle/>
        <a:p>
          <a:endParaRPr lang="en-US"/>
        </a:p>
      </dgm:t>
    </dgm:pt>
    <dgm:pt modelId="{9E7BB953-6B64-439E-8E81-7C7DF47F447C}" type="pres">
      <dgm:prSet presAssocID="{C8C28182-799A-420C-AA87-321AFBBCADB3}" presName="linearFlow" presStyleCnt="0">
        <dgm:presLayoutVars>
          <dgm:dir/>
          <dgm:animLvl val="lvl"/>
          <dgm:resizeHandles/>
        </dgm:presLayoutVars>
      </dgm:prSet>
      <dgm:spPr/>
    </dgm:pt>
    <dgm:pt modelId="{6162D9E1-35A9-47CE-9D01-6FD32CE5360C}" type="pres">
      <dgm:prSet presAssocID="{FA586F42-4265-4391-9199-580706DA3069}" presName="compositeNode" presStyleCnt="0">
        <dgm:presLayoutVars>
          <dgm:bulletEnabled val="1"/>
        </dgm:presLayoutVars>
      </dgm:prSet>
      <dgm:spPr/>
    </dgm:pt>
    <dgm:pt modelId="{E17B22F9-543F-41A7-952B-4A520CE70EB4}" type="pres">
      <dgm:prSet presAssocID="{FA586F42-4265-4391-9199-580706DA3069}" presName="imag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1772A38-C4CE-4207-8052-0381149D4D84}" type="pres">
      <dgm:prSet presAssocID="{FA586F42-4265-4391-9199-580706DA306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B4948-BE4E-45D4-BDF1-10C0210F6D19}" type="pres">
      <dgm:prSet presAssocID="{FA586F42-4265-4391-9199-580706DA3069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EEC40C3B-BE4C-48C4-B6F9-F61943A2B723}" srcId="{FA586F42-4265-4391-9199-580706DA3069}" destId="{64B3AD46-3BD2-4CCD-969F-E5D4F26C9D0A}" srcOrd="0" destOrd="0" parTransId="{476DC059-5E61-45CE-9976-35E5FD342389}" sibTransId="{52D2F51E-1C14-4653-B3D3-5D8138807143}"/>
    <dgm:cxn modelId="{860694CC-EE06-4EE5-8AB5-C8FCE4281D49}" type="presOf" srcId="{6BF17D96-D797-4877-9BCC-CC612856B18C}" destId="{A1772A38-C4CE-4207-8052-0381149D4D84}" srcOrd="0" destOrd="1" presId="urn:microsoft.com/office/officeart/2005/8/layout/hList2"/>
    <dgm:cxn modelId="{29506082-312C-4CEC-A036-6C8854866EDD}" srcId="{FA586F42-4265-4391-9199-580706DA3069}" destId="{FF81FFBF-93E2-4149-B486-EA404DC1E95C}" srcOrd="4" destOrd="0" parTransId="{0CD25E64-41CC-4BEC-B2A5-CDB06E059221}" sibTransId="{33117036-CF8A-481B-BF79-94F7F4E18C1B}"/>
    <dgm:cxn modelId="{244EBDE0-50CD-4824-9570-247E6F7065D9}" type="presOf" srcId="{C8C28182-799A-420C-AA87-321AFBBCADB3}" destId="{9E7BB953-6B64-439E-8E81-7C7DF47F447C}" srcOrd="0" destOrd="0" presId="urn:microsoft.com/office/officeart/2005/8/layout/hList2"/>
    <dgm:cxn modelId="{FC426AAB-E6DE-456B-AC26-29248407AA77}" srcId="{FA586F42-4265-4391-9199-580706DA3069}" destId="{6BF17D96-D797-4877-9BCC-CC612856B18C}" srcOrd="1" destOrd="0" parTransId="{268B90BF-66FF-4459-B4AB-E703468151FD}" sibTransId="{85846F08-638B-4F12-B23A-0D2798F43F96}"/>
    <dgm:cxn modelId="{D07F177F-2535-4EDF-9346-3951F849F874}" type="presOf" srcId="{B6294D5E-8C97-40CE-B625-8C84CC01FFCD}" destId="{A1772A38-C4CE-4207-8052-0381149D4D84}" srcOrd="0" destOrd="2" presId="urn:microsoft.com/office/officeart/2005/8/layout/hList2"/>
    <dgm:cxn modelId="{C84EF4B5-3B6C-4E17-BB55-8F83D2462B44}" type="presOf" srcId="{64B3AD46-3BD2-4CCD-969F-E5D4F26C9D0A}" destId="{A1772A38-C4CE-4207-8052-0381149D4D84}" srcOrd="0" destOrd="0" presId="urn:microsoft.com/office/officeart/2005/8/layout/hList2"/>
    <dgm:cxn modelId="{09EB4CDF-C093-4A35-8748-B82DB92865CC}" srcId="{FA586F42-4265-4391-9199-580706DA3069}" destId="{B884A12E-37CB-4CA2-9141-3981244E0D62}" srcOrd="3" destOrd="0" parTransId="{4F522BE9-BFD9-4709-A8E7-62D11ABB48FB}" sibTransId="{C47B0F55-7223-4678-B919-FBE555C6FCC1}"/>
    <dgm:cxn modelId="{31367663-4204-41D2-9E6D-274512427C2A}" type="presOf" srcId="{A3D97E09-5675-40AA-B5CE-38314C169E57}" destId="{A1772A38-C4CE-4207-8052-0381149D4D84}" srcOrd="0" destOrd="6" presId="urn:microsoft.com/office/officeart/2005/8/layout/hList2"/>
    <dgm:cxn modelId="{A84B08F2-AB36-4FA4-AB42-B875CF6082DD}" type="presOf" srcId="{3A5F8A9C-BC87-4A79-8DDE-6096E8EC2A83}" destId="{A1772A38-C4CE-4207-8052-0381149D4D84}" srcOrd="0" destOrd="5" presId="urn:microsoft.com/office/officeart/2005/8/layout/hList2"/>
    <dgm:cxn modelId="{4C486296-9C67-440D-A054-8B307CDDE2BE}" srcId="{FA586F42-4265-4391-9199-580706DA3069}" destId="{A3D97E09-5675-40AA-B5CE-38314C169E57}" srcOrd="6" destOrd="0" parTransId="{A0240B65-085C-4736-9FD0-27180A642940}" sibTransId="{EDADFD6A-9EB7-40D5-B15A-36D82602C15D}"/>
    <dgm:cxn modelId="{268E4763-85FA-486A-ADC4-7FDD45BBDB2E}" type="presOf" srcId="{FA586F42-4265-4391-9199-580706DA3069}" destId="{5C9B4948-BE4E-45D4-BDF1-10C0210F6D19}" srcOrd="0" destOrd="0" presId="urn:microsoft.com/office/officeart/2005/8/layout/hList2"/>
    <dgm:cxn modelId="{13E17CCF-3042-415D-B00C-5AA1D31BAB06}" type="presOf" srcId="{FF81FFBF-93E2-4149-B486-EA404DC1E95C}" destId="{A1772A38-C4CE-4207-8052-0381149D4D84}" srcOrd="0" destOrd="4" presId="urn:microsoft.com/office/officeart/2005/8/layout/hList2"/>
    <dgm:cxn modelId="{3FE6AED0-5416-48B6-AB4B-1BDBA3875D12}" type="presOf" srcId="{B884A12E-37CB-4CA2-9141-3981244E0D62}" destId="{A1772A38-C4CE-4207-8052-0381149D4D84}" srcOrd="0" destOrd="3" presId="urn:microsoft.com/office/officeart/2005/8/layout/hList2"/>
    <dgm:cxn modelId="{EB702FD7-FA85-439B-B96D-7F0F83129CA3}" srcId="{FA586F42-4265-4391-9199-580706DA3069}" destId="{B6294D5E-8C97-40CE-B625-8C84CC01FFCD}" srcOrd="2" destOrd="0" parTransId="{0D1BC6A3-D452-430A-8282-32C3CC21BE12}" sibTransId="{7231C97A-CEDE-45CA-B192-C43F65C8B9CF}"/>
    <dgm:cxn modelId="{B1DD5A54-0DAD-46B4-8D8C-AC5DD17E9125}" srcId="{FA586F42-4265-4391-9199-580706DA3069}" destId="{3A5F8A9C-BC87-4A79-8DDE-6096E8EC2A83}" srcOrd="5" destOrd="0" parTransId="{4128FF7D-3F9D-45DD-AC13-39BCCE8CBB60}" sibTransId="{5DE4E453-3D70-4758-A9BB-C5780FA9B16B}"/>
    <dgm:cxn modelId="{7DA9B4CE-8D9E-4686-890D-DC1671A57041}" srcId="{C8C28182-799A-420C-AA87-321AFBBCADB3}" destId="{FA586F42-4265-4391-9199-580706DA3069}" srcOrd="0" destOrd="0" parTransId="{42345832-75E5-40E6-BB45-DA0AEF0B7CF9}" sibTransId="{A0139B87-B916-47E3-9185-17928DDF8788}"/>
    <dgm:cxn modelId="{51D668E0-AA47-488B-A316-F3D16B2CE0C6}" type="presParOf" srcId="{9E7BB953-6B64-439E-8E81-7C7DF47F447C}" destId="{6162D9E1-35A9-47CE-9D01-6FD32CE5360C}" srcOrd="0" destOrd="0" presId="urn:microsoft.com/office/officeart/2005/8/layout/hList2"/>
    <dgm:cxn modelId="{016773E7-B03A-4E7A-9DF3-9BE52631C1F3}" type="presParOf" srcId="{6162D9E1-35A9-47CE-9D01-6FD32CE5360C}" destId="{E17B22F9-543F-41A7-952B-4A520CE70EB4}" srcOrd="0" destOrd="0" presId="urn:microsoft.com/office/officeart/2005/8/layout/hList2"/>
    <dgm:cxn modelId="{23079172-138C-4119-AD44-E46F6A6CB2BF}" type="presParOf" srcId="{6162D9E1-35A9-47CE-9D01-6FD32CE5360C}" destId="{A1772A38-C4CE-4207-8052-0381149D4D84}" srcOrd="1" destOrd="0" presId="urn:microsoft.com/office/officeart/2005/8/layout/hList2"/>
    <dgm:cxn modelId="{F8181A6A-FD86-4A09-84FF-59F65ABD043B}" type="presParOf" srcId="{6162D9E1-35A9-47CE-9D01-6FD32CE5360C}" destId="{5C9B4948-BE4E-45D4-BDF1-10C0210F6D1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82B1B-5BEC-4479-A089-DE60F46D8C2C}">
      <dsp:nvSpPr>
        <dsp:cNvPr id="0" name=""/>
        <dsp:cNvSpPr/>
      </dsp:nvSpPr>
      <dsp:spPr>
        <a:xfrm rot="5400000">
          <a:off x="-323663" y="696113"/>
          <a:ext cx="2157758" cy="1510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unsur</a:t>
          </a:r>
          <a:endParaRPr lang="en-US" sz="3600" kern="1200" dirty="0"/>
        </a:p>
      </dsp:txBody>
      <dsp:txXfrm rot="5400000">
        <a:off x="-323663" y="696113"/>
        <a:ext cx="2157758" cy="1510431"/>
      </dsp:txXfrm>
    </dsp:sp>
    <dsp:sp modelId="{0B190218-CB97-44B1-BAA4-49A3C021EAA1}">
      <dsp:nvSpPr>
        <dsp:cNvPr id="0" name=""/>
        <dsp:cNvSpPr/>
      </dsp:nvSpPr>
      <dsp:spPr>
        <a:xfrm rot="5400000">
          <a:off x="3101943" y="-1177441"/>
          <a:ext cx="1402543" cy="45855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kepercayaan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tentang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sehat-sakit</a:t>
          </a:r>
          <a:endParaRPr lang="en-US" sz="2400" kern="1200" dirty="0"/>
        </a:p>
      </dsp:txBody>
      <dsp:txXfrm rot="5400000">
        <a:off x="3101943" y="-1177441"/>
        <a:ext cx="1402543" cy="4585568"/>
      </dsp:txXfrm>
    </dsp:sp>
    <dsp:sp modelId="{9308DEC8-D2E4-4A3D-BBD5-EF0ECF1D4D7C}">
      <dsp:nvSpPr>
        <dsp:cNvPr id="0" name=""/>
        <dsp:cNvSpPr/>
      </dsp:nvSpPr>
      <dsp:spPr>
        <a:xfrm rot="5400000">
          <a:off x="-323663" y="2307786"/>
          <a:ext cx="2157758" cy="1510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unsur</a:t>
          </a:r>
          <a:endParaRPr lang="en-US" sz="3600" kern="1200" dirty="0"/>
        </a:p>
      </dsp:txBody>
      <dsp:txXfrm rot="5400000">
        <a:off x="-323663" y="2307786"/>
        <a:ext cx="2157758" cy="1510431"/>
      </dsp:txXfrm>
    </dsp:sp>
    <dsp:sp modelId="{A1E381D8-4E87-45F0-A9AE-25C5AC8D7117}">
      <dsp:nvSpPr>
        <dsp:cNvPr id="0" name=""/>
        <dsp:cNvSpPr/>
      </dsp:nvSpPr>
      <dsp:spPr>
        <a:xfrm rot="5400000">
          <a:off x="3101943" y="392596"/>
          <a:ext cx="1402543" cy="45855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Materi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meningkatkan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kesehatan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mengatasi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serangan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penyakit</a:t>
          </a:r>
          <a:endParaRPr lang="en-US" sz="2400" kern="1200" dirty="0"/>
        </a:p>
      </dsp:txBody>
      <dsp:txXfrm rot="5400000">
        <a:off x="3101943" y="392596"/>
        <a:ext cx="1402543" cy="4585568"/>
      </dsp:txXfrm>
    </dsp:sp>
    <dsp:sp modelId="{84D38AAB-0184-4DC4-B928-8031478B762D}">
      <dsp:nvSpPr>
        <dsp:cNvPr id="0" name=""/>
        <dsp:cNvSpPr/>
      </dsp:nvSpPr>
      <dsp:spPr>
        <a:xfrm rot="5400000">
          <a:off x="-323663" y="3981255"/>
          <a:ext cx="2157758" cy="1510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unsur</a:t>
          </a:r>
          <a:endParaRPr lang="en-US" sz="3600" kern="1200" dirty="0"/>
        </a:p>
      </dsp:txBody>
      <dsp:txXfrm rot="5400000">
        <a:off x="-323663" y="3981255"/>
        <a:ext cx="2157758" cy="1510431"/>
      </dsp:txXfrm>
    </dsp:sp>
    <dsp:sp modelId="{9E8EB6C7-9FFE-4762-8C97-FEAA74E8F650}">
      <dsp:nvSpPr>
        <dsp:cNvPr id="0" name=""/>
        <dsp:cNvSpPr/>
      </dsp:nvSpPr>
      <dsp:spPr>
        <a:xfrm rot="5400000">
          <a:off x="2669617" y="2441020"/>
          <a:ext cx="2267197" cy="45855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Aturan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mengatur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hubungan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penyembuh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klienya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keluarganya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tenaga</a:t>
          </a:r>
          <a:r>
            <a:rPr lang="en-US" sz="2400" kern="1200" dirty="0" smtClean="0"/>
            <a:t> lain yang </a:t>
          </a:r>
          <a:r>
            <a:rPr lang="en-US" sz="2400" kern="1200" dirty="0" err="1" smtClean="0"/>
            <a:t>terlibat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pelayanan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perawatan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 rot="5400000">
        <a:off x="2669617" y="2441020"/>
        <a:ext cx="2267197" cy="45855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3AE95-7A3F-4860-8D5A-E49958FFEEFB}">
      <dsp:nvSpPr>
        <dsp:cNvPr id="0" name=""/>
        <dsp:cNvSpPr/>
      </dsp:nvSpPr>
      <dsp:spPr>
        <a:xfrm>
          <a:off x="0" y="0"/>
          <a:ext cx="8229600" cy="1356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TEORI PENYAKIT</a:t>
          </a:r>
          <a:endParaRPr lang="en-US" sz="3800" kern="1200" dirty="0"/>
        </a:p>
      </dsp:txBody>
      <dsp:txXfrm>
        <a:off x="1781580" y="0"/>
        <a:ext cx="6448019" cy="1356603"/>
      </dsp:txXfrm>
    </dsp:sp>
    <dsp:sp modelId="{188BC529-C7F7-43EC-90B4-C6F5237BA67A}">
      <dsp:nvSpPr>
        <dsp:cNvPr id="0" name=""/>
        <dsp:cNvSpPr/>
      </dsp:nvSpPr>
      <dsp:spPr>
        <a:xfrm>
          <a:off x="135660" y="135660"/>
          <a:ext cx="1645920" cy="108528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26310-912A-4578-834F-AE08E50AA8EF}">
      <dsp:nvSpPr>
        <dsp:cNvPr id="0" name=""/>
        <dsp:cNvSpPr/>
      </dsp:nvSpPr>
      <dsp:spPr>
        <a:xfrm>
          <a:off x="0" y="1492263"/>
          <a:ext cx="8229600" cy="1356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SISTEM PERAWATAN KESEHATAN</a:t>
          </a:r>
          <a:endParaRPr lang="en-US" sz="3800" kern="1200" dirty="0"/>
        </a:p>
      </dsp:txBody>
      <dsp:txXfrm>
        <a:off x="1781580" y="1492263"/>
        <a:ext cx="6448019" cy="1356603"/>
      </dsp:txXfrm>
    </dsp:sp>
    <dsp:sp modelId="{D55A565F-D1D4-4390-A2C1-E1E378555158}">
      <dsp:nvSpPr>
        <dsp:cNvPr id="0" name=""/>
        <dsp:cNvSpPr/>
      </dsp:nvSpPr>
      <dsp:spPr>
        <a:xfrm>
          <a:off x="135660" y="1627924"/>
          <a:ext cx="1645920" cy="108528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A57E99-FA7A-4181-8CA5-8640D4ADB5AE}">
      <dsp:nvSpPr>
        <dsp:cNvPr id="0" name=""/>
        <dsp:cNvSpPr/>
      </dsp:nvSpPr>
      <dsp:spPr>
        <a:xfrm>
          <a:off x="152390" y="2869"/>
          <a:ext cx="2235324" cy="22353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SISTEM BUDAYA</a:t>
          </a:r>
          <a:endParaRPr lang="en-US" sz="3500" kern="1200" dirty="0"/>
        </a:p>
      </dsp:txBody>
      <dsp:txXfrm>
        <a:off x="152390" y="2869"/>
        <a:ext cx="2235324" cy="2235324"/>
      </dsp:txXfrm>
    </dsp:sp>
    <dsp:sp modelId="{ECB57BAE-5661-4449-84E8-859D42BF6F92}">
      <dsp:nvSpPr>
        <dsp:cNvPr id="0" name=""/>
        <dsp:cNvSpPr/>
      </dsp:nvSpPr>
      <dsp:spPr>
        <a:xfrm flipH="1">
          <a:off x="416075" y="2419701"/>
          <a:ext cx="1707954" cy="140899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Ciri</a:t>
          </a:r>
          <a:r>
            <a:rPr lang="en-US" sz="2000" b="1" kern="1200" dirty="0" smtClean="0"/>
            <a:t> SAMA</a:t>
          </a:r>
          <a:endParaRPr lang="en-US" sz="2000" b="1" kern="1200" dirty="0"/>
        </a:p>
      </dsp:txBody>
      <dsp:txXfrm flipH="1">
        <a:off x="416075" y="2419701"/>
        <a:ext cx="1707954" cy="1408997"/>
      </dsp:txXfrm>
    </dsp:sp>
    <dsp:sp modelId="{25734ADB-C8A3-4AB9-84F2-0A1E63F295BD}">
      <dsp:nvSpPr>
        <dsp:cNvPr id="0" name=""/>
        <dsp:cNvSpPr/>
      </dsp:nvSpPr>
      <dsp:spPr>
        <a:xfrm>
          <a:off x="152390" y="4010206"/>
          <a:ext cx="2235324" cy="2235324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SISTEM MEDIS</a:t>
          </a:r>
          <a:endParaRPr lang="en-US" sz="3500" kern="1200" dirty="0"/>
        </a:p>
      </dsp:txBody>
      <dsp:txXfrm>
        <a:off x="152390" y="4010206"/>
        <a:ext cx="2235324" cy="2235324"/>
      </dsp:txXfrm>
    </dsp:sp>
    <dsp:sp modelId="{F633E290-F27F-48B4-8CFF-BF38CF8005DD}">
      <dsp:nvSpPr>
        <dsp:cNvPr id="0" name=""/>
        <dsp:cNvSpPr/>
      </dsp:nvSpPr>
      <dsp:spPr>
        <a:xfrm>
          <a:off x="2723013" y="2708429"/>
          <a:ext cx="710833" cy="831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2723013" y="2708429"/>
        <a:ext cx="710833" cy="831540"/>
      </dsp:txXfrm>
    </dsp:sp>
    <dsp:sp modelId="{164ED751-5964-405F-94EE-7BC15E02C12E}">
      <dsp:nvSpPr>
        <dsp:cNvPr id="0" name=""/>
        <dsp:cNvSpPr/>
      </dsp:nvSpPr>
      <dsp:spPr>
        <a:xfrm>
          <a:off x="3728909" y="227153"/>
          <a:ext cx="4805499" cy="5794093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</a:t>
          </a:r>
          <a:r>
            <a:rPr lang="en-US" sz="2000" kern="1200" dirty="0" err="1" smtClean="0"/>
            <a:t>Dimiliki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terbesar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warga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satuan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sosial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</a:t>
          </a:r>
          <a:r>
            <a:rPr lang="en-US" sz="2000" kern="1200" dirty="0" err="1" smtClean="0"/>
            <a:t>Dijadikan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pedoman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memilih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alternatif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tindakan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</a:t>
          </a:r>
          <a:r>
            <a:rPr lang="en-US" sz="2000" kern="1200" dirty="0" err="1" smtClean="0"/>
            <a:t>Pemilikannya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melalui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proses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belajar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4. </a:t>
          </a:r>
          <a:r>
            <a:rPr lang="en-US" sz="2000" kern="1200" dirty="0" err="1" smtClean="0"/>
            <a:t>Terdapat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variabilitas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5. Standard </a:t>
          </a:r>
          <a:r>
            <a:rPr lang="en-US" sz="2000" kern="1200" dirty="0" err="1" smtClean="0"/>
            <a:t>penilaiannya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relatif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6. </a:t>
          </a:r>
          <a:r>
            <a:rPr lang="en-US" sz="2000" kern="1200" dirty="0" err="1" smtClean="0"/>
            <a:t>Selalu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mengalami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perubahan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728909" y="227153"/>
        <a:ext cx="4805499" cy="57940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89770-5C95-42B7-96EB-658E6AE6AFFC}">
      <dsp:nvSpPr>
        <dsp:cNvPr id="0" name=""/>
        <dsp:cNvSpPr/>
      </dsp:nvSpPr>
      <dsp:spPr>
        <a:xfrm rot="10800000">
          <a:off x="1652642" y="1749"/>
          <a:ext cx="5624703" cy="94357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9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Sistem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medis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merupakan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bagian</a:t>
          </a:r>
          <a:r>
            <a:rPr lang="en-US" sz="2600" kern="1200" dirty="0" smtClean="0"/>
            <a:t> integral </a:t>
          </a:r>
          <a:r>
            <a:rPr lang="en-US" sz="2600" kern="1200" dirty="0" err="1" smtClean="0"/>
            <a:t>dari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kebudayaan</a:t>
          </a:r>
          <a:endParaRPr lang="en-US" sz="2600" kern="1200" dirty="0"/>
        </a:p>
      </dsp:txBody>
      <dsp:txXfrm rot="10800000">
        <a:off x="1652642" y="1749"/>
        <a:ext cx="5624703" cy="943576"/>
      </dsp:txXfrm>
    </dsp:sp>
    <dsp:sp modelId="{AF00F07B-C2BB-41C8-A9FD-E6346F5AC88F}">
      <dsp:nvSpPr>
        <dsp:cNvPr id="0" name=""/>
        <dsp:cNvSpPr/>
      </dsp:nvSpPr>
      <dsp:spPr>
        <a:xfrm>
          <a:off x="1180854" y="1749"/>
          <a:ext cx="943576" cy="94357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1893A-6556-4A61-8335-86060883BDF3}">
      <dsp:nvSpPr>
        <dsp:cNvPr id="0" name=""/>
        <dsp:cNvSpPr/>
      </dsp:nvSpPr>
      <dsp:spPr>
        <a:xfrm rot="10800000">
          <a:off x="1652642" y="1226991"/>
          <a:ext cx="5624703" cy="943576"/>
        </a:xfrm>
        <a:prstGeom prst="homePlat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9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Penyakit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ditentukan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oleh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budaya</a:t>
          </a:r>
          <a:endParaRPr lang="en-US" sz="2600" kern="1200" dirty="0"/>
        </a:p>
      </dsp:txBody>
      <dsp:txXfrm rot="10800000">
        <a:off x="1652642" y="1226991"/>
        <a:ext cx="5624703" cy="943576"/>
      </dsp:txXfrm>
    </dsp:sp>
    <dsp:sp modelId="{E45E63BF-5102-40C2-B3BA-4420E02BEA8B}">
      <dsp:nvSpPr>
        <dsp:cNvPr id="0" name=""/>
        <dsp:cNvSpPr/>
      </dsp:nvSpPr>
      <dsp:spPr>
        <a:xfrm>
          <a:off x="1180854" y="1226991"/>
          <a:ext cx="943576" cy="943576"/>
        </a:xfrm>
        <a:prstGeom prst="ellipse">
          <a:avLst/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DFED9-C27A-4D2C-BE29-D2C786851AE7}">
      <dsp:nvSpPr>
        <dsp:cNvPr id="0" name=""/>
        <dsp:cNvSpPr/>
      </dsp:nvSpPr>
      <dsp:spPr>
        <a:xfrm rot="10800000">
          <a:off x="1652642" y="2452232"/>
          <a:ext cx="5624703" cy="943576"/>
        </a:xfrm>
        <a:prstGeom prst="homePlat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9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Semua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sistem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medis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memiliki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segi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pencegahan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pengobatan</a:t>
          </a:r>
          <a:endParaRPr lang="en-US" sz="2600" kern="1200" dirty="0"/>
        </a:p>
      </dsp:txBody>
      <dsp:txXfrm rot="10800000">
        <a:off x="1652642" y="2452232"/>
        <a:ext cx="5624703" cy="943576"/>
      </dsp:txXfrm>
    </dsp:sp>
    <dsp:sp modelId="{705A2FA8-545A-47C2-99F0-A14DC447CA37}">
      <dsp:nvSpPr>
        <dsp:cNvPr id="0" name=""/>
        <dsp:cNvSpPr/>
      </dsp:nvSpPr>
      <dsp:spPr>
        <a:xfrm>
          <a:off x="1180854" y="2452232"/>
          <a:ext cx="943576" cy="943576"/>
        </a:xfrm>
        <a:prstGeom prst="ellipse">
          <a:avLst/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DDA75-1DDE-4A52-B107-217BA5947BBB}">
      <dsp:nvSpPr>
        <dsp:cNvPr id="0" name=""/>
        <dsp:cNvSpPr/>
      </dsp:nvSpPr>
      <dsp:spPr>
        <a:xfrm rot="10800000">
          <a:off x="1652642" y="3677473"/>
          <a:ext cx="5624703" cy="943576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9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Sistem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memiliki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sejumlah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fungsi</a:t>
          </a:r>
          <a:endParaRPr lang="en-US" sz="2600" kern="1200" dirty="0"/>
        </a:p>
      </dsp:txBody>
      <dsp:txXfrm rot="10800000">
        <a:off x="1652642" y="3677473"/>
        <a:ext cx="5624703" cy="943576"/>
      </dsp:txXfrm>
    </dsp:sp>
    <dsp:sp modelId="{E44F2023-F0A1-41E2-AB33-310EFFE1FEAD}">
      <dsp:nvSpPr>
        <dsp:cNvPr id="0" name=""/>
        <dsp:cNvSpPr/>
      </dsp:nvSpPr>
      <dsp:spPr>
        <a:xfrm>
          <a:off x="1180854" y="3677473"/>
          <a:ext cx="943576" cy="943576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B4948-BE4E-45D4-BDF1-10C0210F6D19}">
      <dsp:nvSpPr>
        <dsp:cNvPr id="0" name=""/>
        <dsp:cNvSpPr/>
      </dsp:nvSpPr>
      <dsp:spPr>
        <a:xfrm rot="16200000">
          <a:off x="-1730501" y="3168822"/>
          <a:ext cx="4695443" cy="99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76006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Foster </a:t>
          </a:r>
          <a:r>
            <a:rPr lang="en-US" sz="2400" i="1" kern="1200" dirty="0" err="1" smtClean="0"/>
            <a:t>dan</a:t>
          </a:r>
          <a:r>
            <a:rPr lang="en-US" sz="2400" i="1" kern="1200" dirty="0" smtClean="0"/>
            <a:t> Anderson</a:t>
          </a:r>
          <a:r>
            <a:rPr lang="en-US" sz="2400" i="1" kern="1200" smtClean="0"/>
            <a:t>, 1978</a:t>
          </a:r>
          <a:endParaRPr lang="en-US" sz="2400" i="1" kern="1200" dirty="0"/>
        </a:p>
      </dsp:txBody>
      <dsp:txXfrm rot="16200000">
        <a:off x="-1730501" y="3168822"/>
        <a:ext cx="4695443" cy="993267"/>
      </dsp:txXfrm>
    </dsp:sp>
    <dsp:sp modelId="{A1772A38-C4CE-4207-8052-0381149D4D84}">
      <dsp:nvSpPr>
        <dsp:cNvPr id="0" name=""/>
        <dsp:cNvSpPr/>
      </dsp:nvSpPr>
      <dsp:spPr>
        <a:xfrm>
          <a:off x="1113853" y="1317734"/>
          <a:ext cx="6995160" cy="46954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876006" rIns="227584" bIns="227584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kern="1200" dirty="0" err="1" smtClean="0">
              <a:latin typeface="MV Boli" pitchFamily="2" charset="0"/>
              <a:cs typeface="MV Boli" pitchFamily="2" charset="0"/>
            </a:rPr>
            <a:t>Sistem</a:t>
          </a:r>
          <a:r>
            <a:rPr lang="en-US" sz="2500" b="1" kern="1200" dirty="0" smtClean="0">
              <a:latin typeface="MV Boli" pitchFamily="2" charset="0"/>
              <a:cs typeface="MV Boli" pitchFamily="2" charset="0"/>
            </a:rPr>
            <a:t> </a:t>
          </a:r>
          <a:r>
            <a:rPr lang="en-US" sz="2500" b="1" kern="1200" dirty="0" err="1" smtClean="0">
              <a:latin typeface="MV Boli" pitchFamily="2" charset="0"/>
              <a:cs typeface="MV Boli" pitchFamily="2" charset="0"/>
            </a:rPr>
            <a:t>teori</a:t>
          </a:r>
          <a:r>
            <a:rPr lang="en-US" sz="2500" b="1" kern="1200" dirty="0" smtClean="0">
              <a:latin typeface="MV Boli" pitchFamily="2" charset="0"/>
              <a:cs typeface="MV Boli" pitchFamily="2" charset="0"/>
            </a:rPr>
            <a:t> </a:t>
          </a:r>
          <a:r>
            <a:rPr lang="en-US" sz="2500" b="1" kern="1200" dirty="0" err="1" smtClean="0">
              <a:latin typeface="MV Boli" pitchFamily="2" charset="0"/>
              <a:cs typeface="MV Boli" pitchFamily="2" charset="0"/>
            </a:rPr>
            <a:t>penyakit</a:t>
          </a:r>
          <a:endParaRPr lang="en-US" sz="2500" b="1" kern="1200" dirty="0">
            <a:latin typeface="MV Boli" pitchFamily="2" charset="0"/>
            <a:cs typeface="MV Boli" pitchFamily="2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Memberikan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rasional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bagi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pengobatan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Menjelaskan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pertanyaan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mengapa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berperan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dalam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pengendalian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sosial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memberikan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rasional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bagi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pelaksanaan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konservasi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mengatasi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agresi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meningkatkan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perasaan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jiwa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nasionalisme</a:t>
          </a:r>
          <a:endParaRPr lang="en-US" sz="2500" kern="1200" dirty="0"/>
        </a:p>
      </dsp:txBody>
      <dsp:txXfrm>
        <a:off x="1113853" y="1317734"/>
        <a:ext cx="6995160" cy="4695444"/>
      </dsp:txXfrm>
    </dsp:sp>
    <dsp:sp modelId="{E17B22F9-543F-41A7-952B-4A520CE70EB4}">
      <dsp:nvSpPr>
        <dsp:cNvPr id="0" name=""/>
        <dsp:cNvSpPr/>
      </dsp:nvSpPr>
      <dsp:spPr>
        <a:xfrm>
          <a:off x="120586" y="6621"/>
          <a:ext cx="1986534" cy="198653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60A3-C5F1-4EA7-9755-40B8AEE1339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6378575"/>
            <a:ext cx="4267200" cy="479425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KISMI MUBAROKAH</a:t>
            </a:r>
            <a:endParaRPr lang="en-US" sz="2400" i="1" dirty="0"/>
          </a:p>
        </p:txBody>
      </p:sp>
      <p:pic>
        <p:nvPicPr>
          <p:cNvPr id="10242" name="Picture 2" descr="http://4.bp.blogspot.com/-NInQmH5b2e4/TeT2eiv5lpI/AAAAAAAAAH4/AHCGbQe3fbM/s1600/seram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49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19400" y="76200"/>
            <a:ext cx="435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SISTEM MEDIS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152400"/>
            <a:ext cx="4191000" cy="1752600"/>
          </a:xfrm>
        </p:spPr>
        <p:txBody>
          <a:bodyPr/>
          <a:lstStyle/>
          <a:p>
            <a:r>
              <a:rPr lang="en-US" dirty="0" smtClean="0"/>
              <a:t>SISTEM MEDIS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SISTEM MEDIS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95400"/>
            <a:ext cx="3048000" cy="5867400"/>
          </a:xfrm>
        </p:spPr>
        <p:txBody>
          <a:bodyPr>
            <a:normAutofit/>
          </a:bodyPr>
          <a:lstStyle/>
          <a:p>
            <a:pPr marL="117475" indent="-117475" algn="ctr">
              <a:buNone/>
            </a:pPr>
            <a:r>
              <a:rPr lang="en-US" dirty="0" smtClean="0">
                <a:latin typeface="MV Boli" pitchFamily="2" charset="0"/>
                <a:cs typeface="MV Boli" pitchFamily="2" charset="0"/>
              </a:rPr>
              <a:t>	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Keseluruhan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pengetahuan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,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kepercayaan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,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keterampilan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dan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praktik-praktik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dalam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upaya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meningkatkan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kesehatan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,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dilandasi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dengan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: </a:t>
            </a:r>
            <a:endParaRPr lang="en-US" dirty="0">
              <a:latin typeface="MV Boli" pitchFamily="2" charset="0"/>
              <a:cs typeface="MV Boli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819400" y="990600"/>
          <a:ext cx="609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2468562"/>
          </a:xfrm>
        </p:spPr>
        <p:txBody>
          <a:bodyPr>
            <a:normAutofit/>
          </a:bodyPr>
          <a:lstStyle/>
          <a:p>
            <a:r>
              <a:rPr lang="en-US" dirty="0" smtClean="0"/>
              <a:t>SISTEM MEDIS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KATEGORI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276600"/>
          <a:ext cx="8229600" cy="28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antonraditya.files.wordpress.com/2008/10/censorshi20hnads.gif?w=400&amp;h=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2164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SISTEM TEORI PENYAKIT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IDE-IDE, KEPERCAYAAN TENTANG SEHAT-SAKIT, SEBAB-SEBAB SAKIT, PENGOBATAN DAN TEKNIK PENYEMBUHAN YANG DIGUNAKAN OLEH PENYEMBUH</a:t>
            </a:r>
          </a:p>
          <a:p>
            <a:endParaRPr lang="en-US" dirty="0"/>
          </a:p>
        </p:txBody>
      </p:sp>
      <p:pic>
        <p:nvPicPr>
          <p:cNvPr id="4098" name="Picture 2" descr="http://images.satukalbu.multiply.com/image/1/photos/upload/300x300/SGzRdgoKCmQAAFCxeck1/arrow_signs.gif?et=0Ydri6PgjDiDLZkPQiKNLw&amp;nm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61924"/>
            <a:ext cx="19050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218237"/>
            <a:ext cx="8229600" cy="48736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i="1" dirty="0" smtClean="0"/>
              <a:t>Foster </a:t>
            </a:r>
            <a:r>
              <a:rPr lang="en-US" i="1" dirty="0" err="1" smtClean="0"/>
              <a:t>dan</a:t>
            </a:r>
            <a:r>
              <a:rPr lang="en-US" i="1" dirty="0" smtClean="0"/>
              <a:t> Anderson, 1978</a:t>
            </a:r>
            <a:endParaRPr lang="en-US" i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397000"/>
          <a:ext cx="84582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Fungsi-fugsi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762000"/>
            <a:ext cx="2819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MV Boli" pitchFamily="2" charset="0"/>
                <a:cs typeface="MV Boli" pitchFamily="2" charset="0"/>
              </a:rPr>
              <a:t>Conclussion</a:t>
            </a:r>
            <a:endParaRPr lang="en-U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6553200" cy="54864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medis</a:t>
            </a:r>
            <a:r>
              <a:rPr lang="en-US" sz="3600" dirty="0" smtClean="0"/>
              <a:t> </a:t>
            </a:r>
            <a:r>
              <a:rPr lang="en-US" sz="3600" dirty="0" err="1" smtClean="0"/>
              <a:t>berfungsi</a:t>
            </a:r>
            <a:endParaRPr lang="en-US" sz="3600" dirty="0" smtClean="0"/>
          </a:p>
          <a:p>
            <a:pPr lvl="1"/>
            <a:r>
              <a:rPr lang="en-US" sz="3200" dirty="0" err="1" smtClean="0"/>
              <a:t>Rasional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praktik</a:t>
            </a:r>
            <a:r>
              <a:rPr lang="en-US" sz="3200" dirty="0" smtClean="0"/>
              <a:t> </a:t>
            </a:r>
            <a:r>
              <a:rPr lang="en-US" sz="3200" dirty="0" err="1" smtClean="0"/>
              <a:t>pengobatan</a:t>
            </a:r>
            <a:endParaRPr lang="en-US" sz="3200" dirty="0" smtClean="0"/>
          </a:p>
          <a:p>
            <a:pPr lvl="1"/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sebab</a:t>
            </a:r>
            <a:r>
              <a:rPr lang="en-US" sz="3200" dirty="0" smtClean="0"/>
              <a:t> </a:t>
            </a:r>
            <a:r>
              <a:rPr lang="en-US" sz="3200" dirty="0" err="1" smtClean="0"/>
              <a:t>penyakit</a:t>
            </a:r>
            <a:endParaRPr lang="en-US" sz="3200" dirty="0" smtClean="0"/>
          </a:p>
          <a:p>
            <a:pPr lvl="1"/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sanksi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dorongan</a:t>
            </a:r>
            <a:r>
              <a:rPr lang="en-US" sz="3200" dirty="0" smtClean="0"/>
              <a:t> </a:t>
            </a:r>
            <a:r>
              <a:rPr lang="en-US" sz="3200" dirty="0" err="1" smtClean="0"/>
              <a:t>dipatuhinya</a:t>
            </a:r>
            <a:r>
              <a:rPr lang="en-US" sz="3200" dirty="0" smtClean="0"/>
              <a:t> </a:t>
            </a:r>
            <a:r>
              <a:rPr lang="en-US" sz="3200" dirty="0" err="1" smtClean="0"/>
              <a:t>norma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kode</a:t>
            </a:r>
            <a:r>
              <a:rPr lang="en-US" sz="3200" dirty="0" smtClean="0"/>
              <a:t> </a:t>
            </a:r>
            <a:r>
              <a:rPr lang="en-US" sz="3200" dirty="0" err="1" smtClean="0"/>
              <a:t>etik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berlaku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satuan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 smtClean="0"/>
          </a:p>
          <a:p>
            <a:pPr lvl="1"/>
            <a:r>
              <a:rPr lang="en-US" sz="3200" dirty="0" err="1" smtClean="0"/>
              <a:t>Pendorong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rasional</a:t>
            </a:r>
            <a:endParaRPr lang="en-US" sz="3200" dirty="0"/>
          </a:p>
        </p:txBody>
      </p:sp>
      <p:pic>
        <p:nvPicPr>
          <p:cNvPr id="27650" name="Picture 2" descr="http://t3.gstatic.com/images?q=tbn:ANd9GcSfydqzPY5nVZ4pUQlhHq5ZAHWlCUwtoaTIyBNIaMvqKdxO0hQRUgceyl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752600"/>
            <a:ext cx="1981200" cy="29853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BAB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memenuhinya</a:t>
            </a:r>
            <a:endParaRPr lang="en-US" dirty="0"/>
          </a:p>
          <a:p>
            <a:pPr lvl="0"/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Fred Dunn </a:t>
            </a:r>
            <a:r>
              <a:rPr lang="en-US" dirty="0" err="1"/>
              <a:t>dan</a:t>
            </a:r>
            <a:r>
              <a:rPr lang="en-US" dirty="0"/>
              <a:t> Mc Elroy </a:t>
            </a:r>
            <a:r>
              <a:rPr lang="en-US" dirty="0" err="1"/>
              <a:t>dan</a:t>
            </a:r>
            <a:r>
              <a:rPr lang="en-US" dirty="0"/>
              <a:t> Townsend, Foster </a:t>
            </a:r>
            <a:r>
              <a:rPr lang="en-US" dirty="0" err="1"/>
              <a:t>dan</a:t>
            </a:r>
            <a:r>
              <a:rPr lang="en-US" dirty="0"/>
              <a:t> Anderson</a:t>
            </a:r>
          </a:p>
          <a:p>
            <a:pPr lvl="0"/>
            <a:r>
              <a:rPr lang="en-US" dirty="0" err="1"/>
              <a:t>Teori</a:t>
            </a:r>
            <a:r>
              <a:rPr lang="en-US" dirty="0"/>
              <a:t> 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lvl="0"/>
            <a:r>
              <a:rPr lang="en-US" dirty="0" err="1" smtClean="0"/>
              <a:t>Unsur</a:t>
            </a:r>
            <a:r>
              <a:rPr lang="en-US" dirty="0" smtClean="0"/>
              <a:t>/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/>
              <a:t>universal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endParaRPr lang="en-US" dirty="0"/>
          </a:p>
          <a:p>
            <a:pPr lvl="0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Pengelompokan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sitem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medis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Etiologi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penyakit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medis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tradisional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0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Persamaan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perbedaan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medis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Regional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Sistem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medis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tradisional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Asia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Masa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Kini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V Boli" pitchFamily="2" charset="0"/>
                <a:cs typeface="MV Boli" pitchFamily="2" charset="0"/>
              </a:rPr>
              <a:t>What do people need?</a:t>
            </a:r>
            <a:endParaRPr lang="en-U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4038600" cy="76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KEBUTUHAN MANUSIA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00400" y="609600"/>
            <a:ext cx="58674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KELANGSUNGAN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HIDUP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urved Up Arrow 4"/>
          <p:cNvSpPr/>
          <p:nvPr/>
        </p:nvSpPr>
        <p:spPr>
          <a:xfrm rot="19359346">
            <a:off x="4876800" y="2151068"/>
            <a:ext cx="2209800" cy="762000"/>
          </a:xfrm>
          <a:prstGeom prst="curvedUp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581400"/>
          <a:ext cx="2286000" cy="1737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BIOLOGIS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PSIKIS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SOSIAL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1524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29600"/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KEBUTUHAN BOLOGIS </a:t>
                      </a:r>
                    </a:p>
                    <a:p>
                      <a:pPr algn="ctr"/>
                      <a:r>
                        <a:rPr lang="en-US" sz="4000" b="1" dirty="0" smtClean="0"/>
                        <a:t>-primer-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AutoShape 2" descr="http://idkf.bogor.net/yuesbi/e-DU.KU/edukasi.net/Ekonomi/Perilaku.Konsumen/images/image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362200"/>
            <a:ext cx="68580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Makan</a:t>
            </a:r>
            <a:r>
              <a:rPr lang="en-US" sz="3200" dirty="0" smtClean="0"/>
              <a:t>, </a:t>
            </a:r>
            <a:r>
              <a:rPr lang="en-US" sz="3200" dirty="0" err="1" smtClean="0"/>
              <a:t>minum</a:t>
            </a:r>
            <a:r>
              <a:rPr lang="en-US" sz="3200" dirty="0" smtClean="0"/>
              <a:t>, air, </a:t>
            </a:r>
            <a:r>
              <a:rPr lang="en-US" sz="3200" dirty="0" err="1" smtClean="0"/>
              <a:t>zat</a:t>
            </a:r>
            <a:r>
              <a:rPr lang="en-US" sz="3200" dirty="0" smtClean="0"/>
              <a:t> </a:t>
            </a:r>
            <a:r>
              <a:rPr lang="en-US" sz="3200" dirty="0" err="1" smtClean="0"/>
              <a:t>asam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smtClean="0"/>
              <a:t>BAB, </a:t>
            </a:r>
            <a:r>
              <a:rPr lang="en-US" sz="3200" dirty="0" err="1" smtClean="0"/>
              <a:t>berkeringat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Perlindungan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iklim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cuaca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Dorongan</a:t>
            </a:r>
            <a:r>
              <a:rPr lang="en-US" sz="3200" dirty="0" smtClean="0"/>
              <a:t> </a:t>
            </a:r>
            <a:r>
              <a:rPr lang="en-US" sz="3200" dirty="0" err="1" smtClean="0"/>
              <a:t>seksual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reproduksi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14478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296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KEBUTUHAN SOSIAL</a:t>
                      </a:r>
                    </a:p>
                    <a:p>
                      <a:pPr algn="ctr"/>
                      <a:r>
                        <a:rPr lang="en-US" sz="4000" b="1" dirty="0" smtClean="0"/>
                        <a:t>-</a:t>
                      </a:r>
                      <a:r>
                        <a:rPr lang="en-US" sz="4000" b="1" dirty="0" err="1" smtClean="0"/>
                        <a:t>sekunder</a:t>
                      </a:r>
                      <a:r>
                        <a:rPr lang="en-US" sz="4000" b="1" dirty="0" smtClean="0"/>
                        <a:t>-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AutoShape 2" descr="http://idkf.bogor.net/yuesbi/e-DU.KU/edukasi.net/Ekonomi/Perilaku.Konsumen/images/image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3200400"/>
            <a:ext cx="68580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Berkomunikasi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Pemuasan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materi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Keteraturan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Pengendalian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2209800"/>
            <a:ext cx="90678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terpenuhinya</a:t>
            </a:r>
            <a:r>
              <a:rPr lang="en-US" sz="3200" dirty="0" smtClean="0"/>
              <a:t> </a:t>
            </a:r>
            <a:r>
              <a:rPr lang="en-US" sz="3200" dirty="0" err="1" smtClean="0"/>
              <a:t>keb</a:t>
            </a:r>
            <a:r>
              <a:rPr lang="en-US" sz="3200" dirty="0" smtClean="0"/>
              <a:t>. Primer yang </a:t>
            </a:r>
            <a:r>
              <a:rPr lang="en-US" sz="3200" dirty="0" err="1" smtClean="0"/>
              <a:t>menuntut</a:t>
            </a:r>
            <a:r>
              <a:rPr lang="en-US" sz="3200" dirty="0" smtClean="0"/>
              <a:t> </a:t>
            </a:r>
            <a:r>
              <a:rPr lang="en-US" sz="3200" dirty="0" err="1" smtClean="0"/>
              <a:t>keterlibatan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8382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296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KEBUTUHAN INTEGRATIF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AutoShape 2" descr="http://idkf.bogor.net/yuesbi/e-DU.KU/edukasi.net/Ekonomi/Perilaku.Konsumen/images/image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2819400"/>
            <a:ext cx="7391400" cy="3352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Perasaan</a:t>
            </a:r>
            <a:r>
              <a:rPr lang="en-US" sz="3200" dirty="0" smtClean="0"/>
              <a:t> </a:t>
            </a:r>
            <a:r>
              <a:rPr lang="en-US" sz="3200" dirty="0" err="1" smtClean="0"/>
              <a:t>benar-salah</a:t>
            </a:r>
            <a:r>
              <a:rPr lang="en-US" sz="3200" dirty="0" smtClean="0"/>
              <a:t>, </a:t>
            </a:r>
            <a:r>
              <a:rPr lang="en-US" sz="3200" dirty="0" err="1" smtClean="0"/>
              <a:t>adil-curang</a:t>
            </a:r>
            <a:r>
              <a:rPr lang="en-US" sz="3200" dirty="0" smtClean="0"/>
              <a:t>, </a:t>
            </a:r>
            <a:r>
              <a:rPr lang="en-US" sz="3200" dirty="0" err="1" smtClean="0"/>
              <a:t>dll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Perasaan</a:t>
            </a:r>
            <a:r>
              <a:rPr lang="en-US" sz="3200" dirty="0" smtClean="0"/>
              <a:t> </a:t>
            </a:r>
            <a:r>
              <a:rPr lang="en-US" sz="3200" dirty="0" err="1" smtClean="0"/>
              <a:t>kolektif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Perasaan</a:t>
            </a:r>
            <a:r>
              <a:rPr lang="en-US" sz="3200" dirty="0" smtClean="0"/>
              <a:t> </a:t>
            </a:r>
            <a:r>
              <a:rPr lang="en-US" sz="3200" dirty="0" err="1" smtClean="0"/>
              <a:t>keyakinan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, </a:t>
            </a:r>
            <a:r>
              <a:rPr lang="en-US" sz="3200" dirty="0" err="1" smtClean="0"/>
              <a:t>keberadaan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Pengungkapan</a:t>
            </a:r>
            <a:r>
              <a:rPr lang="en-US" sz="3200" dirty="0" smtClean="0"/>
              <a:t> </a:t>
            </a:r>
            <a:r>
              <a:rPr lang="en-US" sz="3200" dirty="0" err="1" smtClean="0"/>
              <a:t>estetika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keindahan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 err="1" smtClean="0"/>
              <a:t>Rekreasi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hiburan</a:t>
            </a: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" y="1600200"/>
            <a:ext cx="90678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Mengintegrasikan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kebudayaan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satuan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yang </a:t>
            </a:r>
            <a:r>
              <a:rPr lang="en-US" sz="3200" dirty="0" err="1" smtClean="0"/>
              <a:t>bulat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menyeluruh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Allegro BT" pitchFamily="82" charset="0"/>
              </a:rPr>
              <a:t>Sistem</a:t>
            </a:r>
            <a:r>
              <a:rPr lang="en-US" dirty="0" smtClean="0">
                <a:latin typeface="Allegro BT" pitchFamily="82" charset="0"/>
              </a:rPr>
              <a:t> </a:t>
            </a:r>
            <a:r>
              <a:rPr lang="en-US" dirty="0" err="1" smtClean="0">
                <a:latin typeface="Allegro BT" pitchFamily="82" charset="0"/>
              </a:rPr>
              <a:t>Medis</a:t>
            </a:r>
            <a:endParaRPr lang="en-US" dirty="0">
              <a:latin typeface="Allegro B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7696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vantGarde Bk BT" pitchFamily="34" charset="0"/>
              </a:rPr>
              <a:t>	</a:t>
            </a:r>
            <a:r>
              <a:rPr lang="en-US" dirty="0" err="1" smtClean="0">
                <a:latin typeface="AvantGarde Bk BT" pitchFamily="34" charset="0"/>
              </a:rPr>
              <a:t>Suatu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pola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dari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pranata-pranata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sosial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dan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tradisi-tradisi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budaya</a:t>
            </a:r>
            <a:r>
              <a:rPr lang="en-US" dirty="0" smtClean="0">
                <a:latin typeface="AvantGarde Bk BT" pitchFamily="34" charset="0"/>
              </a:rPr>
              <a:t> yang </a:t>
            </a:r>
            <a:r>
              <a:rPr lang="en-US" dirty="0" err="1" smtClean="0">
                <a:latin typeface="AvantGarde Bk BT" pitchFamily="34" charset="0"/>
              </a:rPr>
              <a:t>menyangkut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perilaku</a:t>
            </a:r>
            <a:r>
              <a:rPr lang="en-US" dirty="0" smtClean="0">
                <a:latin typeface="AvantGarde Bk BT" pitchFamily="34" charset="0"/>
              </a:rPr>
              <a:t> yang </a:t>
            </a:r>
            <a:r>
              <a:rPr lang="en-US" dirty="0" err="1" smtClean="0">
                <a:latin typeface="AvantGarde Bk BT" pitchFamily="34" charset="0"/>
              </a:rPr>
              <a:t>disengaja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untuk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meningkatkan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kesehatan</a:t>
            </a:r>
            <a:r>
              <a:rPr lang="en-US" dirty="0" smtClean="0">
                <a:latin typeface="AvantGarde Bk BT" pitchFamily="34" charset="0"/>
              </a:rPr>
              <a:t>, </a:t>
            </a:r>
            <a:r>
              <a:rPr lang="en-US" dirty="0" err="1" smtClean="0">
                <a:latin typeface="AvantGarde Bk BT" pitchFamily="34" charset="0"/>
              </a:rPr>
              <a:t>meskipun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hasil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dari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perilaku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khusus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tersebut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belum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tentu</a:t>
            </a:r>
            <a:r>
              <a:rPr lang="en-US" dirty="0" smtClean="0">
                <a:latin typeface="AvantGarde Bk BT" pitchFamily="34" charset="0"/>
              </a:rPr>
              <a:t> </a:t>
            </a:r>
            <a:r>
              <a:rPr lang="en-US" dirty="0" err="1" smtClean="0">
                <a:latin typeface="AvantGarde Bk BT" pitchFamily="34" charset="0"/>
              </a:rPr>
              <a:t>kesehatan</a:t>
            </a:r>
            <a:r>
              <a:rPr lang="en-US" dirty="0" smtClean="0">
                <a:latin typeface="AvantGarde Bk BT" pitchFamily="34" charset="0"/>
              </a:rPr>
              <a:t> yang </a:t>
            </a:r>
            <a:r>
              <a:rPr lang="en-US" dirty="0" err="1" smtClean="0">
                <a:latin typeface="AvantGarde Bk BT" pitchFamily="34" charset="0"/>
              </a:rPr>
              <a:t>baik</a:t>
            </a:r>
            <a:endParaRPr lang="en-US" dirty="0" smtClean="0">
              <a:latin typeface="AvantGarde Bk BT" pitchFamily="34" charset="0"/>
            </a:endParaRP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(Fred Dunn, 1976)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>
                <a:latin typeface="Dauphin" pitchFamily="18" charset="0"/>
              </a:rPr>
              <a:t>	</a:t>
            </a:r>
            <a:r>
              <a:rPr lang="en-US" sz="3600" dirty="0" smtClean="0">
                <a:latin typeface="MV Boli" pitchFamily="2" charset="0"/>
                <a:cs typeface="MV Boli" pitchFamily="2" charset="0"/>
              </a:rPr>
              <a:t>Foster </a:t>
            </a:r>
            <a:r>
              <a:rPr lang="en-US" sz="3600" dirty="0" err="1" smtClean="0">
                <a:latin typeface="MV Boli" pitchFamily="2" charset="0"/>
                <a:cs typeface="MV Boli" pitchFamily="2" charset="0"/>
              </a:rPr>
              <a:t>dan</a:t>
            </a:r>
            <a:r>
              <a:rPr lang="en-US" sz="3600" dirty="0" smtClean="0">
                <a:latin typeface="MV Boli" pitchFamily="2" charset="0"/>
                <a:cs typeface="MV Boli" pitchFamily="2" charset="0"/>
              </a:rPr>
              <a:t> Anderson </a:t>
            </a:r>
            <a:r>
              <a:rPr lang="en-US" sz="3600" dirty="0" err="1" smtClean="0">
                <a:latin typeface="MV Boli" pitchFamily="2" charset="0"/>
                <a:cs typeface="MV Boli" pitchFamily="2" charset="0"/>
              </a:rPr>
              <a:t>merumuskan</a:t>
            </a:r>
            <a:r>
              <a:rPr lang="en-US" sz="3600" dirty="0" smtClean="0">
                <a:latin typeface="MV Boli" pitchFamily="2" charset="0"/>
                <a:cs typeface="MV Boli" pitchFamily="2" charset="0"/>
              </a:rPr>
              <a:t> SISTEM MEDIS </a:t>
            </a:r>
            <a:r>
              <a:rPr lang="en-US" sz="3600" dirty="0" err="1" smtClean="0">
                <a:latin typeface="MV Boli" pitchFamily="2" charset="0"/>
                <a:cs typeface="MV Boli" pitchFamily="2" charset="0"/>
              </a:rPr>
              <a:t>sebagai</a:t>
            </a:r>
            <a:r>
              <a:rPr lang="en-US" sz="3600" dirty="0" smtClean="0">
                <a:latin typeface="Dauphin" pitchFamily="18" charset="0"/>
              </a:rPr>
              <a:t>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	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S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istem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yang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mencakup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semua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kepercayaan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tentang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usaha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meningkatkan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kesehatan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dan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tindakan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serta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pengetahuan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ilmiah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maupun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keterampilan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dan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tindakan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anggota-anggota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kelompok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yang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mendukung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sistem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tersebut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Dauphin" pitchFamily="18" charset="0"/>
              </a:rPr>
              <a:t>.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Dauph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319</TotalTime>
  <Words>398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KISMI MUBAROKAH</vt:lpstr>
      <vt:lpstr>Yang akan dipelajari pada BAB ini</vt:lpstr>
      <vt:lpstr>What do people need?</vt:lpstr>
      <vt:lpstr>Slide 4</vt:lpstr>
      <vt:lpstr>Slide 5</vt:lpstr>
      <vt:lpstr>Slide 6</vt:lpstr>
      <vt:lpstr>Slide 7</vt:lpstr>
      <vt:lpstr>Sistem Medis</vt:lpstr>
      <vt:lpstr>Slide 9</vt:lpstr>
      <vt:lpstr>SISTEM MEDIS   SISTEM MEDIS</vt:lpstr>
      <vt:lpstr>SISTEM MEDIS dirinci menjadi 2 KATEGORI</vt:lpstr>
      <vt:lpstr>SISTEM TEORI PENYAKIT</vt:lpstr>
      <vt:lpstr>Slide 13</vt:lpstr>
      <vt:lpstr>Ciri sistem medis secara universal </vt:lpstr>
      <vt:lpstr>Fungsi-fugsi tersebut adalah</vt:lpstr>
      <vt:lpstr>Fungsi utama sistem medis</vt:lpstr>
      <vt:lpstr>Conclussion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MEDIS</dc:title>
  <dc:creator>toshiba</dc:creator>
  <cp:lastModifiedBy>toshiba</cp:lastModifiedBy>
  <cp:revision>28</cp:revision>
  <dcterms:created xsi:type="dcterms:W3CDTF">2011-11-09T01:38:05Z</dcterms:created>
  <dcterms:modified xsi:type="dcterms:W3CDTF">2011-11-14T08:22:11Z</dcterms:modified>
</cp:coreProperties>
</file>