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303E2-D2CC-47F4-A500-7E945F8C7FF3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3F83B-87A0-4B81-86CF-22681FA42B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303E2-D2CC-47F4-A500-7E945F8C7FF3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3F83B-87A0-4B81-86CF-22681FA42B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303E2-D2CC-47F4-A500-7E945F8C7FF3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3F83B-87A0-4B81-86CF-22681FA42B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303E2-D2CC-47F4-A500-7E945F8C7FF3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3F83B-87A0-4B81-86CF-22681FA42B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303E2-D2CC-47F4-A500-7E945F8C7FF3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3F83B-87A0-4B81-86CF-22681FA42B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303E2-D2CC-47F4-A500-7E945F8C7FF3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3F83B-87A0-4B81-86CF-22681FA42B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303E2-D2CC-47F4-A500-7E945F8C7FF3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3F83B-87A0-4B81-86CF-22681FA42B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303E2-D2CC-47F4-A500-7E945F8C7FF3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3F83B-87A0-4B81-86CF-22681FA42B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303E2-D2CC-47F4-A500-7E945F8C7FF3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3F83B-87A0-4B81-86CF-22681FA42B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303E2-D2CC-47F4-A500-7E945F8C7FF3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3F83B-87A0-4B81-86CF-22681FA42B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303E2-D2CC-47F4-A500-7E945F8C7FF3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3F83B-87A0-4B81-86CF-22681FA42B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303E2-D2CC-47F4-A500-7E945F8C7FF3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3F83B-87A0-4B81-86CF-22681FA42B5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kriterianya</a:t>
            </a:r>
            <a:r>
              <a:rPr lang="en-US" dirty="0" smtClean="0"/>
              <a:t>,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dibedakan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4 </a:t>
            </a:r>
            <a:r>
              <a:rPr lang="en-US" dirty="0" err="1" smtClean="0"/>
              <a:t>yaitu</a:t>
            </a:r>
            <a:r>
              <a:rPr lang="en-US" dirty="0" smtClean="0"/>
              <a:t>: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  <a:buFontTx/>
              <a:buAutoNum type="arabicPeriod"/>
            </a:pPr>
            <a:r>
              <a:rPr lang="en-US" dirty="0" err="1" smtClean="0">
                <a:hlinkClick r:id="" action="ppaction://noaction"/>
              </a:rPr>
              <a:t>Berdasarkan</a:t>
            </a:r>
            <a:r>
              <a:rPr lang="en-US" dirty="0" smtClean="0">
                <a:hlinkClick r:id="" action="ppaction://noaction"/>
              </a:rPr>
              <a:t> </a:t>
            </a:r>
            <a:r>
              <a:rPr lang="en-US" dirty="0" err="1" smtClean="0">
                <a:hlinkClick r:id="" action="ppaction://noaction"/>
              </a:rPr>
              <a:t>distribusi</a:t>
            </a:r>
            <a:r>
              <a:rPr lang="en-US" dirty="0" smtClean="0">
                <a:hlinkClick r:id="" action="ppaction://noaction"/>
              </a:rPr>
              <a:t> </a:t>
            </a:r>
            <a:r>
              <a:rPr lang="en-US" dirty="0" err="1" smtClean="0">
                <a:hlinkClick r:id="" action="ppaction://noaction"/>
              </a:rPr>
              <a:t>sumber</a:t>
            </a:r>
            <a:r>
              <a:rPr lang="en-US" dirty="0" smtClean="0">
                <a:hlinkClick r:id="" action="ppaction://noaction"/>
              </a:rPr>
              <a:t> </a:t>
            </a:r>
            <a:r>
              <a:rPr lang="en-US" dirty="0" err="1" smtClean="0">
                <a:hlinkClick r:id="" action="ppaction://noaction"/>
              </a:rPr>
              <a:t>informasi</a:t>
            </a:r>
            <a:r>
              <a:rPr lang="en-US" dirty="0" smtClean="0">
                <a:hlinkClick r:id="" action="ppaction://noaction"/>
              </a:rPr>
              <a:t>/data </a:t>
            </a:r>
            <a:endParaRPr lang="en-US" dirty="0" smtClean="0"/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dirty="0" err="1" smtClean="0">
                <a:hlinkClick r:id="" action="ppaction://noaction"/>
              </a:rPr>
              <a:t>Berdasarkan</a:t>
            </a:r>
            <a:r>
              <a:rPr lang="en-US" dirty="0" smtClean="0">
                <a:hlinkClick r:id="" action="ppaction://noaction"/>
              </a:rPr>
              <a:t> </a:t>
            </a:r>
            <a:r>
              <a:rPr lang="en-US" dirty="0" err="1" smtClean="0">
                <a:hlinkClick r:id="" action="ppaction://noaction"/>
              </a:rPr>
              <a:t>jangkauan</a:t>
            </a:r>
            <a:r>
              <a:rPr lang="en-US" dirty="0" smtClean="0">
                <a:hlinkClick r:id="" action="ppaction://noaction"/>
              </a:rPr>
              <a:t> </a:t>
            </a:r>
            <a:r>
              <a:rPr lang="en-US" dirty="0" err="1" smtClean="0">
                <a:hlinkClick r:id="" action="ppaction://noaction"/>
              </a:rPr>
              <a:t>geografis</a:t>
            </a:r>
            <a:r>
              <a:rPr lang="en-US" dirty="0" smtClean="0">
                <a:hlinkClick r:id="" action="ppaction://noaction"/>
              </a:rPr>
              <a:t>.</a:t>
            </a:r>
            <a:endParaRPr lang="en-US" dirty="0" smtClean="0"/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dirty="0" err="1" smtClean="0">
                <a:hlinkClick r:id="" action="ppaction://noaction"/>
              </a:rPr>
              <a:t>Berdasarkan</a:t>
            </a:r>
            <a:r>
              <a:rPr lang="en-US" dirty="0" smtClean="0">
                <a:hlinkClick r:id="" action="ppaction://noaction"/>
              </a:rPr>
              <a:t> </a:t>
            </a:r>
            <a:r>
              <a:rPr lang="en-US" dirty="0" err="1" smtClean="0">
                <a:hlinkClick r:id="" action="ppaction://noaction"/>
              </a:rPr>
              <a:t>peranan</a:t>
            </a:r>
            <a:r>
              <a:rPr lang="en-US" dirty="0" smtClean="0">
                <a:hlinkClick r:id="" action="ppaction://noaction"/>
              </a:rPr>
              <a:t> </a:t>
            </a:r>
            <a:r>
              <a:rPr lang="en-US" dirty="0" err="1" smtClean="0">
                <a:hlinkClick r:id="" action="ppaction://noaction"/>
              </a:rPr>
              <a:t>dan</a:t>
            </a:r>
            <a:r>
              <a:rPr lang="en-US" dirty="0" smtClean="0">
                <a:hlinkClick r:id="" action="ppaction://noaction"/>
              </a:rPr>
              <a:t> </a:t>
            </a:r>
            <a:r>
              <a:rPr lang="en-US" dirty="0" err="1" smtClean="0">
                <a:hlinkClick r:id="" action="ppaction://noaction"/>
              </a:rPr>
              <a:t>hubungan</a:t>
            </a:r>
            <a:r>
              <a:rPr lang="en-US" dirty="0" smtClean="0">
                <a:hlinkClick r:id="" action="ppaction://noaction"/>
              </a:rPr>
              <a:t> </a:t>
            </a:r>
            <a:r>
              <a:rPr lang="en-US" dirty="0" err="1" smtClean="0">
                <a:hlinkClick r:id="" action="ppaction://noaction"/>
              </a:rPr>
              <a:t>tiap</a:t>
            </a:r>
            <a:r>
              <a:rPr lang="en-US" dirty="0" smtClean="0">
                <a:hlinkClick r:id="" action="ppaction://noaction"/>
              </a:rPr>
              <a:t> </a:t>
            </a:r>
            <a:r>
              <a:rPr lang="en-US" dirty="0" err="1" smtClean="0">
                <a:hlinkClick r:id="" action="ppaction://noaction"/>
              </a:rPr>
              <a:t>komputer</a:t>
            </a:r>
            <a:r>
              <a:rPr lang="en-US" dirty="0" smtClean="0">
                <a:hlinkClick r:id="" action="ppaction://noaction"/>
              </a:rPr>
              <a:t> </a:t>
            </a:r>
            <a:r>
              <a:rPr lang="en-US" dirty="0" err="1" smtClean="0">
                <a:hlinkClick r:id="" action="ppaction://noaction"/>
              </a:rPr>
              <a:t>dalam</a:t>
            </a:r>
            <a:r>
              <a:rPr lang="en-US" dirty="0" smtClean="0">
                <a:hlinkClick r:id="" action="ppaction://noaction"/>
              </a:rPr>
              <a:t> </a:t>
            </a:r>
            <a:r>
              <a:rPr lang="en-US" dirty="0" err="1" smtClean="0">
                <a:hlinkClick r:id="" action="ppaction://noaction"/>
              </a:rPr>
              <a:t>memproses</a:t>
            </a:r>
            <a:r>
              <a:rPr lang="en-US" dirty="0" smtClean="0">
                <a:hlinkClick r:id="" action="ppaction://noaction"/>
              </a:rPr>
              <a:t> data. </a:t>
            </a:r>
            <a:endParaRPr lang="en-US" dirty="0" smtClean="0"/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dirty="0" err="1" smtClean="0">
                <a:hlinkClick r:id="" action="ppaction://noaction"/>
              </a:rPr>
              <a:t>Berdasarkan</a:t>
            </a:r>
            <a:r>
              <a:rPr lang="en-US" dirty="0" smtClean="0">
                <a:hlinkClick r:id="" action="ppaction://noaction"/>
              </a:rPr>
              <a:t> media </a:t>
            </a:r>
            <a:r>
              <a:rPr lang="en-US" dirty="0" err="1" smtClean="0">
                <a:hlinkClick r:id="" action="ppaction://noaction"/>
              </a:rPr>
              <a:t>transmisi</a:t>
            </a:r>
            <a:r>
              <a:rPr lang="en-US" dirty="0" smtClean="0">
                <a:hlinkClick r:id="" action="ppaction://noaction"/>
              </a:rPr>
              <a:t> data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/data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err="1" smtClean="0"/>
              <a:t>Jaringan</a:t>
            </a:r>
            <a:r>
              <a:rPr lang="en-US" u="sng" dirty="0" smtClean="0"/>
              <a:t> </a:t>
            </a:r>
            <a:r>
              <a:rPr lang="en-US" u="sng" dirty="0" err="1" smtClean="0"/>
              <a:t>terpusat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klient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server yang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klient</a:t>
            </a:r>
            <a:r>
              <a:rPr lang="en-US" dirty="0" smtClean="0"/>
              <a:t> yang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perantara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mengakses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/data yang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server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err="1" smtClean="0"/>
              <a:t>Jaringan</a:t>
            </a:r>
            <a:r>
              <a:rPr lang="en-US" u="sng" dirty="0" smtClean="0"/>
              <a:t> </a:t>
            </a:r>
            <a:r>
              <a:rPr lang="en-US" u="sng" dirty="0" err="1" smtClean="0"/>
              <a:t>terdistribusi</a:t>
            </a:r>
            <a:r>
              <a:rPr lang="en-US" dirty="0" smtClean="0"/>
              <a:t> </a:t>
            </a:r>
          </a:p>
          <a:p>
            <a:pPr lvl="1">
              <a:buNone/>
            </a:pP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perpaduan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terpusat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server yang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klient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 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jangkauan</a:t>
            </a:r>
            <a:r>
              <a:rPr lang="en-US" dirty="0" smtClean="0"/>
              <a:t> </a:t>
            </a:r>
            <a:r>
              <a:rPr lang="en-US" dirty="0" err="1" smtClean="0"/>
              <a:t>geografis</a:t>
            </a:r>
            <a:r>
              <a:rPr lang="en-US" dirty="0" smtClean="0"/>
              <a:t> </a:t>
            </a:r>
            <a:r>
              <a:rPr lang="en-US" dirty="0" err="1" smtClean="0"/>
              <a:t>dibedakan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err="1" smtClean="0"/>
              <a:t>Jaringan</a:t>
            </a:r>
            <a:r>
              <a:rPr lang="en-US" u="sng" dirty="0" smtClean="0"/>
              <a:t> LAN</a:t>
            </a:r>
            <a:r>
              <a:rPr lang="en-US" dirty="0" smtClean="0"/>
              <a:t> </a:t>
            </a:r>
          </a:p>
          <a:p>
            <a:r>
              <a:rPr lang="en-US" u="sng" dirty="0" err="1" smtClean="0"/>
              <a:t>Jaringan</a:t>
            </a:r>
            <a:r>
              <a:rPr lang="en-US" u="sng" dirty="0" smtClean="0"/>
              <a:t> MAN</a:t>
            </a:r>
            <a:r>
              <a:rPr lang="en-US" dirty="0" smtClean="0"/>
              <a:t> </a:t>
            </a:r>
          </a:p>
          <a:p>
            <a:r>
              <a:rPr lang="en-US" u="sng" dirty="0" err="1" smtClean="0"/>
              <a:t>Jaringan</a:t>
            </a:r>
            <a:r>
              <a:rPr lang="en-US" u="sng" dirty="0" smtClean="0"/>
              <a:t> WAN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peranan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memproses</a:t>
            </a:r>
            <a:r>
              <a:rPr lang="en-US" dirty="0" smtClean="0"/>
              <a:t> data.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err="1" smtClean="0"/>
              <a:t>Jaringan</a:t>
            </a:r>
            <a:r>
              <a:rPr lang="en-US" u="sng" dirty="0" smtClean="0"/>
              <a:t> Client-Server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1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server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client. </a:t>
            </a:r>
            <a:r>
              <a:rPr lang="en-US" dirty="0" err="1" smtClean="0"/>
              <a:t>Komputer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server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client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diubah-ubah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software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protokolnya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err="1" smtClean="0"/>
              <a:t>Jaringan</a:t>
            </a:r>
            <a:r>
              <a:rPr lang="en-US" u="sng" dirty="0" smtClean="0"/>
              <a:t> Peer-to-peer</a:t>
            </a:r>
            <a:r>
              <a:rPr lang="en-US" dirty="0" smtClean="0"/>
              <a:t> </a:t>
            </a:r>
          </a:p>
          <a:p>
            <a:pPr lvl="1">
              <a:buNone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client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server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pengiriman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penerimaan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client </a:t>
            </a:r>
            <a:r>
              <a:rPr lang="en-US" dirty="0" err="1" smtClean="0"/>
              <a:t>sekaligus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server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Berdasarkan</a:t>
            </a:r>
            <a:r>
              <a:rPr lang="en-US" dirty="0" smtClean="0"/>
              <a:t> media </a:t>
            </a:r>
            <a:r>
              <a:rPr lang="en-US" dirty="0" err="1" smtClean="0"/>
              <a:t>transmisi</a:t>
            </a:r>
            <a:r>
              <a:rPr lang="en-US" dirty="0" smtClean="0"/>
              <a:t> data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err="1" smtClean="0"/>
              <a:t>Jaringan</a:t>
            </a:r>
            <a:r>
              <a:rPr lang="en-US" u="sng" dirty="0" smtClean="0"/>
              <a:t> </a:t>
            </a:r>
            <a:r>
              <a:rPr lang="en-US" u="sng" dirty="0" err="1" smtClean="0"/>
              <a:t>Berkabel</a:t>
            </a:r>
            <a:r>
              <a:rPr lang="en-US" u="sng" dirty="0" smtClean="0"/>
              <a:t> (Wired Network)</a:t>
            </a:r>
            <a:endParaRPr lang="en-US" dirty="0" smtClean="0"/>
          </a:p>
          <a:p>
            <a:pPr lvl="1">
              <a:buNone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menghubungkan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lain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penghubung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kabel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. </a:t>
            </a:r>
            <a:r>
              <a:rPr lang="en-US" dirty="0" err="1" smtClean="0"/>
              <a:t>Kabel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mengirim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. </a:t>
            </a:r>
          </a:p>
          <a:p>
            <a:pPr lvl="1">
              <a:buNone/>
            </a:pPr>
            <a:endParaRPr lang="en-US" u="sng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err="1" smtClean="0"/>
              <a:t>Jaringan</a:t>
            </a:r>
            <a:r>
              <a:rPr lang="en-US" u="sng" dirty="0" smtClean="0"/>
              <a:t> </a:t>
            </a:r>
            <a:r>
              <a:rPr lang="en-US" u="sng" dirty="0" err="1" smtClean="0"/>
              <a:t>Nirkabel</a:t>
            </a:r>
            <a:r>
              <a:rPr lang="en-US" u="sng" dirty="0" smtClean="0"/>
              <a:t>(WI-FI)</a:t>
            </a:r>
            <a:r>
              <a:rPr lang="en-US" dirty="0" smtClean="0"/>
              <a:t> </a:t>
            </a:r>
          </a:p>
          <a:p>
            <a:pPr lvl="1">
              <a:buNone/>
            </a:pP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medium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gelombang</a:t>
            </a:r>
            <a:r>
              <a:rPr lang="en-US" dirty="0" smtClean="0"/>
              <a:t> </a:t>
            </a:r>
            <a:r>
              <a:rPr lang="en-US" dirty="0" err="1" smtClean="0"/>
              <a:t>elektromagnetik</a:t>
            </a:r>
            <a:r>
              <a:rPr lang="en-US" dirty="0" smtClean="0"/>
              <a:t>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kabel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menghubungkan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gelombang</a:t>
            </a:r>
            <a:r>
              <a:rPr lang="en-US" dirty="0" smtClean="0"/>
              <a:t> </a:t>
            </a:r>
            <a:r>
              <a:rPr lang="en-US" dirty="0" err="1" smtClean="0"/>
              <a:t>elektromagnetik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mengirimkan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191</Words>
  <Application>Microsoft Office PowerPoint</Application>
  <PresentationFormat>On-screen Show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Jenis Jaringan Komputer</vt:lpstr>
      <vt:lpstr>Berdasarkan kriterianya, jaringan komputer dibedakan menjadi 4 yaitu:  </vt:lpstr>
      <vt:lpstr>Berdasarkan distribusi sumber informasi/data  </vt:lpstr>
      <vt:lpstr>Slide 4</vt:lpstr>
      <vt:lpstr>Berdasarkan jangkauan geografis dibedakan menjadi</vt:lpstr>
      <vt:lpstr>Berdasarkan peranan dan hubungan tiap komputer dalam memproses data.  </vt:lpstr>
      <vt:lpstr>Slide 7</vt:lpstr>
      <vt:lpstr>Berdasarkan media transmisi data 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Jenis Jaringan Komputer</dc:title>
  <dc:creator>David1</dc:creator>
  <cp:lastModifiedBy>David1</cp:lastModifiedBy>
  <cp:revision>1</cp:revision>
  <dcterms:created xsi:type="dcterms:W3CDTF">2017-03-21T04:35:29Z</dcterms:created>
  <dcterms:modified xsi:type="dcterms:W3CDTF">2017-03-21T04:40:38Z</dcterms:modified>
</cp:coreProperties>
</file>