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5870-C49A-46B7-BE64-B93271BAB531}" type="datetimeFigureOut">
              <a:rPr lang="id-ID" smtClean="0"/>
              <a:t>25/03/2014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0CCE-B1F0-498A-BF59-B11D79D62CB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1593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5870-C49A-46B7-BE64-B93271BAB531}" type="datetimeFigureOut">
              <a:rPr lang="id-ID" smtClean="0"/>
              <a:t>25/03/2014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0CCE-B1F0-498A-BF59-B11D79D62CB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9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5870-C49A-46B7-BE64-B93271BAB531}" type="datetimeFigureOut">
              <a:rPr lang="id-ID" smtClean="0"/>
              <a:t>25/03/2014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0CCE-B1F0-498A-BF59-B11D79D62CB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4879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5870-C49A-46B7-BE64-B93271BAB531}" type="datetimeFigureOut">
              <a:rPr lang="id-ID" smtClean="0"/>
              <a:t>25/03/2014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0CCE-B1F0-498A-BF59-B11D79D62CB0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0154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5870-C49A-46B7-BE64-B93271BAB531}" type="datetimeFigureOut">
              <a:rPr lang="id-ID" smtClean="0"/>
              <a:t>25/03/2014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0CCE-B1F0-498A-BF59-B11D79D62CB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2858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5870-C49A-46B7-BE64-B93271BAB531}" type="datetimeFigureOut">
              <a:rPr lang="id-ID" smtClean="0"/>
              <a:t>25/03/2014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0CCE-B1F0-498A-BF59-B11D79D62CB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29218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5870-C49A-46B7-BE64-B93271BAB531}" type="datetimeFigureOut">
              <a:rPr lang="id-ID" smtClean="0"/>
              <a:t>25/03/2014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0CCE-B1F0-498A-BF59-B11D79D62CB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0304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5870-C49A-46B7-BE64-B93271BAB531}" type="datetimeFigureOut">
              <a:rPr lang="id-ID" smtClean="0"/>
              <a:t>25/03/2014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0CCE-B1F0-498A-BF59-B11D79D62CB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1126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5870-C49A-46B7-BE64-B93271BAB531}" type="datetimeFigureOut">
              <a:rPr lang="id-ID" smtClean="0"/>
              <a:t>25/03/2014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0CCE-B1F0-498A-BF59-B11D79D62CB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1072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5870-C49A-46B7-BE64-B93271BAB531}" type="datetimeFigureOut">
              <a:rPr lang="id-ID" smtClean="0"/>
              <a:t>25/03/2014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0CCE-B1F0-498A-BF59-B11D79D62CB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197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5870-C49A-46B7-BE64-B93271BAB531}" type="datetimeFigureOut">
              <a:rPr lang="id-ID" smtClean="0"/>
              <a:t>25/03/2014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0CCE-B1F0-498A-BF59-B11D79D62CB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4145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5870-C49A-46B7-BE64-B93271BAB531}" type="datetimeFigureOut">
              <a:rPr lang="id-ID" smtClean="0"/>
              <a:t>25/03/2014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0CCE-B1F0-498A-BF59-B11D79D62CB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714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5870-C49A-46B7-BE64-B93271BAB531}" type="datetimeFigureOut">
              <a:rPr lang="id-ID" smtClean="0"/>
              <a:t>25/03/2014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0CCE-B1F0-498A-BF59-B11D79D62CB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805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5870-C49A-46B7-BE64-B93271BAB531}" type="datetimeFigureOut">
              <a:rPr lang="id-ID" smtClean="0"/>
              <a:t>25/03/2014</a:t>
            </a:fld>
            <a:endParaRPr lang="id-ID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0CCE-B1F0-498A-BF59-B11D79D62CB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3534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5870-C49A-46B7-BE64-B93271BAB531}" type="datetimeFigureOut">
              <a:rPr lang="id-ID" smtClean="0"/>
              <a:t>25/03/2014</a:t>
            </a:fld>
            <a:endParaRPr lang="id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0CCE-B1F0-498A-BF59-B11D79D62CB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331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5870-C49A-46B7-BE64-B93271BAB531}" type="datetimeFigureOut">
              <a:rPr lang="id-ID" smtClean="0"/>
              <a:t>25/03/2014</a:t>
            </a:fld>
            <a:endParaRPr lang="id-ID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0CCE-B1F0-498A-BF59-B11D79D62CB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2510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E5870-C49A-46B7-BE64-B93271BAB531}" type="datetimeFigureOut">
              <a:rPr lang="id-ID" smtClean="0"/>
              <a:t>25/03/2014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0CCE-B1F0-498A-BF59-B11D79D62CB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0888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EAE5870-C49A-46B7-BE64-B93271BAB531}" type="datetimeFigureOut">
              <a:rPr lang="id-ID" smtClean="0"/>
              <a:t>25/03/2014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40CCE-B1F0-498A-BF59-B11D79D62CB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2964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E-business Strategy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008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threats acting on the e-business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262" y="2081212"/>
            <a:ext cx="57054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42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strategic situation analysis for the e-business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450" y="2160587"/>
            <a:ext cx="483870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59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strategic objective setting for the e-business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237" y="1853248"/>
            <a:ext cx="5271115" cy="443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71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strategy definition for the e-business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212" y="1965324"/>
            <a:ext cx="5752028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10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strategy implementation for the e-business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900" y="1853248"/>
            <a:ext cx="6185122" cy="423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75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Assignment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Buat rangkuman mengenai SWOT analysis dan Balanced scorecard</a:t>
            </a:r>
          </a:p>
          <a:p>
            <a:r>
              <a:rPr lang="id-ID" dirty="0" smtClean="0"/>
              <a:t>Berikan contoh masing </a:t>
            </a:r>
            <a:r>
              <a:rPr lang="id-ID" dirty="0" smtClean="0"/>
              <a:t>masing</a:t>
            </a:r>
          </a:p>
          <a:p>
            <a:r>
              <a:rPr lang="id-ID" dirty="0" smtClean="0"/>
              <a:t>Maksimal 3 halaman, diketik dan di print</a:t>
            </a:r>
          </a:p>
          <a:p>
            <a:r>
              <a:rPr lang="id-ID" smtClean="0"/>
              <a:t>Penilaian tugas: kemandirian dan kesiapan menerima materi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0526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Strategy</a:t>
            </a:r>
          </a:p>
          <a:p>
            <a:pPr lvl="1"/>
            <a:r>
              <a:rPr lang="en-US" dirty="0" smtClean="0"/>
              <a:t>the direction and scope of an organization over the long-term: which achieves advantage</a:t>
            </a:r>
            <a:r>
              <a:rPr lang="id-ID" dirty="0" smtClean="0"/>
              <a:t> </a:t>
            </a:r>
            <a:r>
              <a:rPr lang="en-US" dirty="0" smtClean="0"/>
              <a:t>for the organization through its configuration of resources within a changing environment</a:t>
            </a:r>
            <a:r>
              <a:rPr lang="id-ID" dirty="0" smtClean="0"/>
              <a:t> </a:t>
            </a:r>
            <a:r>
              <a:rPr lang="en-US" dirty="0" smtClean="0"/>
              <a:t>to meet the needs of markets and to fulfil stakeholder expectations</a:t>
            </a:r>
            <a:endParaRPr lang="id-ID" dirty="0" smtClean="0"/>
          </a:p>
          <a:p>
            <a:pPr lvl="1"/>
            <a:r>
              <a:rPr lang="en-US" dirty="0" smtClean="0"/>
              <a:t>E-business strategies share much in common with corporate, business and marketing strategies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2391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E-business strategy</a:t>
            </a:r>
            <a:r>
              <a:rPr lang="id-ID" dirty="0" smtClean="0"/>
              <a:t> </a:t>
            </a:r>
            <a:r>
              <a:rPr lang="en-US" dirty="0" smtClean="0"/>
              <a:t>Definition of the approach</a:t>
            </a:r>
            <a:r>
              <a:rPr lang="id-ID" dirty="0" smtClean="0"/>
              <a:t> </a:t>
            </a:r>
            <a:r>
              <a:rPr lang="en-US" dirty="0" smtClean="0"/>
              <a:t>by which applications of</a:t>
            </a:r>
            <a:r>
              <a:rPr lang="id-ID" dirty="0" smtClean="0"/>
              <a:t> </a:t>
            </a:r>
            <a:r>
              <a:rPr lang="en-US" dirty="0" smtClean="0"/>
              <a:t>internal and external</a:t>
            </a:r>
            <a:r>
              <a:rPr lang="id-ID" dirty="0" smtClean="0"/>
              <a:t> </a:t>
            </a:r>
            <a:r>
              <a:rPr lang="en-US" dirty="0" smtClean="0"/>
              <a:t>electronic</a:t>
            </a:r>
            <a:r>
              <a:rPr lang="id-ID" dirty="0"/>
              <a:t> </a:t>
            </a:r>
            <a:r>
              <a:rPr lang="en-US" dirty="0" smtClean="0"/>
              <a:t>communications can</a:t>
            </a:r>
            <a:r>
              <a:rPr lang="id-ID" dirty="0" smtClean="0"/>
              <a:t> </a:t>
            </a:r>
            <a:r>
              <a:rPr lang="en-US" dirty="0" smtClean="0"/>
              <a:t>support and influence</a:t>
            </a:r>
            <a:r>
              <a:rPr lang="id-ID" dirty="0" smtClean="0"/>
              <a:t> </a:t>
            </a:r>
            <a:r>
              <a:rPr lang="en-US" dirty="0" smtClean="0"/>
              <a:t>corporate strategy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3262312"/>
            <a:ext cx="6076950" cy="252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4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corporate strategy</a:t>
            </a:r>
            <a:r>
              <a:rPr lang="id-ID" dirty="0" smtClean="0"/>
              <a:t> </a:t>
            </a:r>
            <a:r>
              <a:rPr lang="en-US" dirty="0" smtClean="0"/>
              <a:t>which is concerned with the overall purpose and scope of the organization,</a:t>
            </a:r>
            <a:r>
              <a:rPr lang="id-ID" dirty="0" smtClean="0"/>
              <a:t> </a:t>
            </a:r>
          </a:p>
          <a:p>
            <a:r>
              <a:rPr lang="en-US" dirty="0" smtClean="0"/>
              <a:t>business unit strategy</a:t>
            </a:r>
            <a:r>
              <a:rPr lang="id-ID" dirty="0" smtClean="0"/>
              <a:t> </a:t>
            </a:r>
            <a:r>
              <a:rPr lang="en-US" dirty="0" smtClean="0"/>
              <a:t>which defines how to compete successfully in a particular market</a:t>
            </a:r>
          </a:p>
          <a:p>
            <a:r>
              <a:rPr lang="en-US" dirty="0" smtClean="0"/>
              <a:t>operational strategies</a:t>
            </a:r>
            <a:r>
              <a:rPr lang="id-ID" dirty="0" smtClean="0"/>
              <a:t> </a:t>
            </a:r>
            <a:r>
              <a:rPr lang="en-US" dirty="0" smtClean="0"/>
              <a:t>which are concerned with achieving corporate and business unit strategies</a:t>
            </a:r>
            <a:endParaRPr lang="id-ID" dirty="0" smtClean="0"/>
          </a:p>
          <a:p>
            <a:r>
              <a:rPr lang="en-US" dirty="0" smtClean="0"/>
              <a:t>functional strategies that describe how</a:t>
            </a:r>
            <a:r>
              <a:rPr lang="id-ID" dirty="0" smtClean="0"/>
              <a:t> </a:t>
            </a:r>
            <a:r>
              <a:rPr lang="en-US" dirty="0" smtClean="0"/>
              <a:t>the corporate and business unit strategies will be operationalized in different functional areas</a:t>
            </a:r>
            <a:r>
              <a:rPr lang="id-ID" dirty="0" smtClean="0"/>
              <a:t> </a:t>
            </a:r>
            <a:r>
              <a:rPr lang="en-US" dirty="0" smtClean="0"/>
              <a:t>or business processes</a:t>
            </a:r>
            <a:endParaRPr lang="id-ID" dirty="0" smtClean="0"/>
          </a:p>
          <a:p>
            <a:pPr lvl="1"/>
            <a:r>
              <a:rPr lang="en-US" dirty="0" smtClean="0"/>
              <a:t>Functional or process strategies refer to marketing, supply chain management, human resources, finance and information systems strategies.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8364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e-business strategy should support corporate strategy objectives and it should also support functional marketing and supply chain</a:t>
            </a:r>
            <a:r>
              <a:rPr lang="id-ID" dirty="0" smtClean="0"/>
              <a:t> </a:t>
            </a:r>
            <a:r>
              <a:rPr lang="en-US" dirty="0" smtClean="0"/>
              <a:t>management strategies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9601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2" y="482600"/>
            <a:ext cx="5743575" cy="5499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77100" y="2770485"/>
            <a:ext cx="29638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/>
              <a:t>Relationship between e-business strategy and other strategies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4283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99" y="542924"/>
            <a:ext cx="8461853" cy="49815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14960" y="2583934"/>
            <a:ext cx="3078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dirty="0" smtClean="0"/>
              <a:t>A stage model for e-business development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2588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824" y="1262062"/>
            <a:ext cx="6479061" cy="35512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36798" y="5017849"/>
            <a:ext cx="153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/>
              <a:t>SWOT analysis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200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Capability maturity model of the adoption of e-business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135" y="1974850"/>
            <a:ext cx="7692240" cy="36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9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67</TotalTime>
  <Words>263</Words>
  <Application>Microsoft Office PowerPoint</Application>
  <PresentationFormat>Widescreen</PresentationFormat>
  <Paragraphs>25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</vt:lpstr>
      <vt:lpstr>E-business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Capability maturity model of the adoption of e-business</vt:lpstr>
      <vt:lpstr>Competitive threats acting on the e-business</vt:lpstr>
      <vt:lpstr>Elements of strategic situation analysis for the e-business</vt:lpstr>
      <vt:lpstr>Elements of strategic objective setting for the e-business</vt:lpstr>
      <vt:lpstr>Elements of strategy definition for the e-business</vt:lpstr>
      <vt:lpstr>Elements of strategy implementation for the e-business</vt:lpstr>
      <vt:lpstr>Assignment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E-business Strategy</dc:title>
  <dc:creator>Microsoft account</dc:creator>
  <cp:lastModifiedBy>Microsoft account</cp:lastModifiedBy>
  <cp:revision>27</cp:revision>
  <dcterms:created xsi:type="dcterms:W3CDTF">2014-03-24T23:15:23Z</dcterms:created>
  <dcterms:modified xsi:type="dcterms:W3CDTF">2014-03-25T01:25:59Z</dcterms:modified>
</cp:coreProperties>
</file>