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4D5-F9BB-41EB-8B71-4EB756560B28}" type="datetimeFigureOut">
              <a:rPr lang="id-ID" smtClean="0"/>
              <a:pPr/>
              <a:t>15/12/2010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B2EB-0E1C-46BE-99C1-0A4CB0C098A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4D5-F9BB-41EB-8B71-4EB756560B28}" type="datetimeFigureOut">
              <a:rPr lang="id-ID" smtClean="0"/>
              <a:pPr/>
              <a:t>15/12/2010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B2EB-0E1C-46BE-99C1-0A4CB0C098A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4D5-F9BB-41EB-8B71-4EB756560B28}" type="datetimeFigureOut">
              <a:rPr lang="id-ID" smtClean="0"/>
              <a:pPr/>
              <a:t>15/12/2010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B2EB-0E1C-46BE-99C1-0A4CB0C098A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4D5-F9BB-41EB-8B71-4EB756560B28}" type="datetimeFigureOut">
              <a:rPr lang="id-ID" smtClean="0"/>
              <a:pPr/>
              <a:t>15/12/2010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B2EB-0E1C-46BE-99C1-0A4CB0C098A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4D5-F9BB-41EB-8B71-4EB756560B28}" type="datetimeFigureOut">
              <a:rPr lang="id-ID" smtClean="0"/>
              <a:pPr/>
              <a:t>15/12/2010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B2EB-0E1C-46BE-99C1-0A4CB0C098A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4D5-F9BB-41EB-8B71-4EB756560B28}" type="datetimeFigureOut">
              <a:rPr lang="id-ID" smtClean="0"/>
              <a:pPr/>
              <a:t>15/12/2010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B2EB-0E1C-46BE-99C1-0A4CB0C098A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4D5-F9BB-41EB-8B71-4EB756560B28}" type="datetimeFigureOut">
              <a:rPr lang="id-ID" smtClean="0"/>
              <a:pPr/>
              <a:t>15/12/2010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B2EB-0E1C-46BE-99C1-0A4CB0C098A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4D5-F9BB-41EB-8B71-4EB756560B28}" type="datetimeFigureOut">
              <a:rPr lang="id-ID" smtClean="0"/>
              <a:pPr/>
              <a:t>15/12/2010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B2EB-0E1C-46BE-99C1-0A4CB0C098A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4D5-F9BB-41EB-8B71-4EB756560B28}" type="datetimeFigureOut">
              <a:rPr lang="id-ID" smtClean="0"/>
              <a:pPr/>
              <a:t>15/12/2010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B2EB-0E1C-46BE-99C1-0A4CB0C098A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4D5-F9BB-41EB-8B71-4EB756560B28}" type="datetimeFigureOut">
              <a:rPr lang="id-ID" smtClean="0"/>
              <a:pPr/>
              <a:t>15/12/2010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B2EB-0E1C-46BE-99C1-0A4CB0C098A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4D5-F9BB-41EB-8B71-4EB756560B28}" type="datetimeFigureOut">
              <a:rPr lang="id-ID" smtClean="0"/>
              <a:pPr/>
              <a:t>15/12/2010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B2EB-0E1C-46BE-99C1-0A4CB0C098A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074D5-F9BB-41EB-8B71-4EB756560B28}" type="datetimeFigureOut">
              <a:rPr lang="id-ID" smtClean="0"/>
              <a:pPr/>
              <a:t>15/12/2010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7B2EB-0E1C-46BE-99C1-0A4CB0C098A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8674" name="Picture 2" descr="http://www.csupomona.edu/~wcweber/301/301slide/ch10301/img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 descr="http://www.csupomona.edu/~wcweber/301/301slide/ch10301/img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 descr="http://www.csupomona.edu/~wcweber/301/301slide/ch10301/img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 descr="http://www.csupomona.edu/~wcweber/301/301slide/ch10301/img0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 descr="http://www.csupomona.edu/~wcweber/301/301slide/ch10301/img0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 descr="http://www.csupomona.edu/~wcweber/301/301slide/ch10301/img0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 descr="http://www.csupomona.edu/~wcweber/301/301slide/ch10301/img0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 descr="http://www.csupomona.edu/~wcweber/301/301slide/ch10301/img0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 descr="http://www.csupomona.edu/~wcweber/301/301slide/ch10301/img0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http://www.csupomona.edu/~wcweber/301/301slide/ch10301/img0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http://www.csupomona.edu/~wcweber/301/301slide/ch10301/img0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6626" name="Picture 2" descr="http://www.csupomona.edu/~wcweber/301/301slide/ch10301/img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http://www.csupomona.edu/~wcweber/301/301slide/ch10301/img0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http://www.csupomona.edu/~wcweber/301/301slide/ch10301/img0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http://www.csupomona.edu/~wcweber/301/301slide/ch10301/img0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http://www.csupomona.edu/~wcweber/301/301slide/ch10301/img0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http://www.csupomona.edu/~wcweber/301/301slide/ch10301/img0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http://www.csupomona.edu/~wcweber/301/301slide/ch10301/img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://www.csupomona.edu/~wcweber/301/301slide/ch10301/img0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://www.csupomona.edu/~wcweber/301/301slide/ch10301/img0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5" y="-762"/>
            <a:ext cx="9324525" cy="6993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2" name="Picture 2" descr="http://www.csupomona.edu/~wcweber/301/301slide/ch10301/img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8" name="Picture 2" descr="http://www.csupomona.edu/~wcweber/301/301slide/ch10301/img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3554" name="Picture 2" descr="http://www.csupomona.edu/~wcweber/301/301slide/ch10301/img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 descr="http://www.csupomona.edu/~wcweber/301/301slide/ch10301/img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6" name="Picture 2" descr="http://www.csupomona.edu/~wcweber/301/301slide/ch10301/img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 descr="http://www.csupomona.edu/~wcweber/301/301slide/ch10301/img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 descr="http://www.csupomona.edu/~wcweber/301/301slide/ch10301/img0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pasca udinus</dc:creator>
  <cp:lastModifiedBy>pasca udinus</cp:lastModifiedBy>
  <cp:revision>3</cp:revision>
  <dcterms:created xsi:type="dcterms:W3CDTF">2010-10-27T19:02:10Z</dcterms:created>
  <dcterms:modified xsi:type="dcterms:W3CDTF">2010-12-15T19:37:57Z</dcterms:modified>
</cp:coreProperties>
</file>