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3F0B-83ED-4C23-BF1A-B5A41526088D}" type="datetimeFigureOut">
              <a:rPr lang="id-ID" smtClean="0"/>
              <a:pPr/>
              <a:t>17/05/2016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B124D-418B-4797-B635-79B4AC5E325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3F0B-83ED-4C23-BF1A-B5A41526088D}" type="datetimeFigureOut">
              <a:rPr lang="id-ID" smtClean="0"/>
              <a:pPr/>
              <a:t>17/05/2016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B124D-418B-4797-B635-79B4AC5E325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3F0B-83ED-4C23-BF1A-B5A41526088D}" type="datetimeFigureOut">
              <a:rPr lang="id-ID" smtClean="0"/>
              <a:pPr/>
              <a:t>17/05/2016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B124D-418B-4797-B635-79B4AC5E325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3F0B-83ED-4C23-BF1A-B5A41526088D}" type="datetimeFigureOut">
              <a:rPr lang="id-ID" smtClean="0"/>
              <a:pPr/>
              <a:t>17/05/2016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B124D-418B-4797-B635-79B4AC5E325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3F0B-83ED-4C23-BF1A-B5A41526088D}" type="datetimeFigureOut">
              <a:rPr lang="id-ID" smtClean="0"/>
              <a:pPr/>
              <a:t>17/05/2016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B124D-418B-4797-B635-79B4AC5E325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3F0B-83ED-4C23-BF1A-B5A41526088D}" type="datetimeFigureOut">
              <a:rPr lang="id-ID" smtClean="0"/>
              <a:pPr/>
              <a:t>17/05/2016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B124D-418B-4797-B635-79B4AC5E325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3F0B-83ED-4C23-BF1A-B5A41526088D}" type="datetimeFigureOut">
              <a:rPr lang="id-ID" smtClean="0"/>
              <a:pPr/>
              <a:t>17/05/2016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B124D-418B-4797-B635-79B4AC5E325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3F0B-83ED-4C23-BF1A-B5A41526088D}" type="datetimeFigureOut">
              <a:rPr lang="id-ID" smtClean="0"/>
              <a:pPr/>
              <a:t>17/05/2016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B124D-418B-4797-B635-79B4AC5E325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3F0B-83ED-4C23-BF1A-B5A41526088D}" type="datetimeFigureOut">
              <a:rPr lang="id-ID" smtClean="0"/>
              <a:pPr/>
              <a:t>17/05/2016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B124D-418B-4797-B635-79B4AC5E325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3F0B-83ED-4C23-BF1A-B5A41526088D}" type="datetimeFigureOut">
              <a:rPr lang="id-ID" smtClean="0"/>
              <a:pPr/>
              <a:t>17/05/2016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B124D-418B-4797-B635-79B4AC5E325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2983F0B-83ED-4C23-BF1A-B5A41526088D}" type="datetimeFigureOut">
              <a:rPr lang="id-ID" smtClean="0"/>
              <a:pPr/>
              <a:t>17/05/2016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1AB124D-418B-4797-B635-79B4AC5E325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2983F0B-83ED-4C23-BF1A-B5A41526088D}" type="datetimeFigureOut">
              <a:rPr lang="id-ID" smtClean="0"/>
              <a:pPr/>
              <a:t>17/05/2016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1AB124D-418B-4797-B635-79B4AC5E325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periklanan dan etika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smtClean="0"/>
              <a:t>Muhammad noor hidayat</a:t>
            </a:r>
            <a:endParaRPr lang="id-ID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Pengontrolan thd iklan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Kontrol thd iklan dapat dilakukan oleh:</a:t>
            </a:r>
          </a:p>
          <a:p>
            <a:r>
              <a:rPr lang="id-ID" dirty="0" smtClean="0"/>
              <a:t>1 pemerintah</a:t>
            </a:r>
          </a:p>
          <a:p>
            <a:pPr lvl="1"/>
            <a:r>
              <a:rPr lang="id-ID" dirty="0" smtClean="0"/>
              <a:t>Pemerintah mengeluarkan peraturan yang tegas untuk mengatur iklan yang ada di masy</a:t>
            </a:r>
          </a:p>
          <a:p>
            <a:r>
              <a:rPr lang="id-ID" dirty="0" smtClean="0"/>
              <a:t>2 para pengiklan</a:t>
            </a:r>
          </a:p>
          <a:p>
            <a:pPr lvl="1"/>
            <a:r>
              <a:rPr lang="id-ID" dirty="0" smtClean="0"/>
              <a:t>Para pengiklan membentuk sebuah badan atau asosiasi untuk mengawasi para produsen dalam menyampaikan iklan produk/jasa mereka</a:t>
            </a:r>
          </a:p>
          <a:p>
            <a:r>
              <a:rPr lang="id-ID" dirty="0" smtClean="0"/>
              <a:t>3 masyarakat</a:t>
            </a:r>
          </a:p>
          <a:p>
            <a:pPr lvl="1"/>
            <a:r>
              <a:rPr lang="id-ID" dirty="0" smtClean="0"/>
              <a:t>Masayarat menggunakan etika moral mereka saat melihat iklan yang disampaikan produsen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Penilaian thd iklan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 smtClean="0"/>
              <a:t>Etika moral harus dikedepankan untuk menilai iklan itu layak atau tidak, dengan jalan:</a:t>
            </a:r>
          </a:p>
          <a:p>
            <a:r>
              <a:rPr lang="id-ID" dirty="0" smtClean="0"/>
              <a:t>1 Maksud pengiklan</a:t>
            </a:r>
          </a:p>
          <a:p>
            <a:pPr lvl="1"/>
            <a:r>
              <a:rPr lang="id-ID" dirty="0" smtClean="0"/>
              <a:t>Maksud dan tujuan dari si pengiklan dapat diketahui dari iklan tsb, dan dianalisa menurut etika moral, iklan harus </a:t>
            </a:r>
            <a:r>
              <a:rPr lang="id-ID" dirty="0" smtClean="0">
                <a:solidFill>
                  <a:srgbClr val="FF0000"/>
                </a:solidFill>
              </a:rPr>
              <a:t>tdk menghasut, menjelekkan pesaing dan menyesatkan konsumen</a:t>
            </a:r>
          </a:p>
          <a:p>
            <a:r>
              <a:rPr lang="id-ID" dirty="0" smtClean="0"/>
              <a:t>2 Isi iklan</a:t>
            </a:r>
          </a:p>
          <a:p>
            <a:pPr lvl="1"/>
            <a:r>
              <a:rPr lang="id-ID" dirty="0" smtClean="0"/>
              <a:t>Isi dari iklan juga bisa menjadi patokan apakah iklan itu sesuai dg etika moral atau tidak, sehingga isi iklan juga harus dikontrol</a:t>
            </a:r>
          </a:p>
          <a:p>
            <a:r>
              <a:rPr lang="id-ID" dirty="0" smtClean="0"/>
              <a:t>3 Keadaan publik yg dituju</a:t>
            </a:r>
          </a:p>
          <a:p>
            <a:pPr lvl="1"/>
            <a:r>
              <a:rPr lang="id-ID" dirty="0" smtClean="0"/>
              <a:t>Sasaran iklan harus jelas yaitu publik yang dapat membuat keputuasan berdasarkan etika moral, serta publik juga harus mempunyai informasi yg cukup mengenai produk/jasa tsb, dan publik juga mempunyai badan yg melindungi mereka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Fungsi periklanan</a:t>
            </a:r>
          </a:p>
          <a:p>
            <a:r>
              <a:rPr lang="id-ID" dirty="0" smtClean="0"/>
              <a:t>Periklanan dan kebenaran</a:t>
            </a:r>
          </a:p>
          <a:p>
            <a:r>
              <a:rPr lang="id-ID" dirty="0" smtClean="0"/>
              <a:t>Manipulasi dengan periklanan</a:t>
            </a:r>
          </a:p>
          <a:p>
            <a:r>
              <a:rPr lang="id-ID" dirty="0" smtClean="0"/>
              <a:t>Pengontrolan terhadap periklanan</a:t>
            </a:r>
          </a:p>
          <a:p>
            <a:r>
              <a:rPr lang="id-ID" dirty="0" smtClean="0"/>
              <a:t>Penilaian etis terhadap periklanan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Periklanan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Iklan menjadi sebuah alat saat terjadi produksi dalam skala besar guna mencari konsumen</a:t>
            </a:r>
          </a:p>
          <a:p>
            <a:r>
              <a:rPr lang="id-ID" dirty="0" smtClean="0"/>
              <a:t>Dengan perkembangan teknologi komunikasi sekarang ini, iklan sering di pandang sebagai sebuah pemborosan karena biaya pasang iklan di media sangat besar</a:t>
            </a:r>
          </a:p>
          <a:p>
            <a:r>
              <a:rPr lang="id-ID" dirty="0" smtClean="0"/>
              <a:t>Namun hal tersebut tidak sepenuhnya benar karena iklan tidak menambah sesuatu pada produk dan tidak meningkatkan kegunaan bagi konsumen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Biaya iklan dibebankan kepada konsumen lewat harga dr produk/jasa</a:t>
            </a:r>
          </a:p>
          <a:p>
            <a:r>
              <a:rPr lang="id-ID" dirty="0" smtClean="0"/>
              <a:t>Bisnis periklanan memamerkan suasana hedonistis dan materialistis diatas iklan yang berselera rendah</a:t>
            </a:r>
          </a:p>
          <a:p>
            <a:r>
              <a:rPr lang="id-ID" dirty="0" smtClean="0"/>
              <a:t>Ideologi dibalik periklanan adalah konsumerisme</a:t>
            </a:r>
          </a:p>
          <a:p>
            <a:r>
              <a:rPr lang="id-ID" dirty="0" smtClean="0"/>
              <a:t>Mengatakan kebenaran dalam sebuah iklan adalah hal etis yang sering diabaikan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Fungsi periklanan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Fungsi informatif</a:t>
            </a:r>
          </a:p>
          <a:p>
            <a:pPr lvl="1"/>
            <a:r>
              <a:rPr lang="id-ID" dirty="0" smtClean="0"/>
              <a:t>Iklan dengan tujuan menginformasikan sesuatu hal yang baru atau hal yang penting bagi masyarakat: iklan layanan masyarakat</a:t>
            </a:r>
          </a:p>
          <a:p>
            <a:r>
              <a:rPr lang="id-ID" dirty="0" smtClean="0"/>
              <a:t>Fungsi persuasif</a:t>
            </a:r>
          </a:p>
          <a:p>
            <a:pPr lvl="1"/>
            <a:r>
              <a:rPr lang="id-ID" dirty="0" smtClean="0"/>
              <a:t>Iklan dengan tujuan mengajak masyarakat untuk membeli produk atau menggunakan jasa yang ditawarkan produsen</a:t>
            </a:r>
          </a:p>
          <a:p>
            <a:r>
              <a:rPr lang="id-ID" dirty="0" smtClean="0"/>
              <a:t>Namun tidak ada iklan yg benar2 informatif saja sebab dalam iklan pasti ada tujuan untuk mempersuasi masyarakat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Periklanan dan kebenaran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Isi Iklan tidak bisa menjamin kebenaran secara utuh, sehingga iklan sering dianggap membohongi dan menipu masyarakat, sehingga masyarakat menjadi apriori (tidak percaya) thd iklan</a:t>
            </a:r>
          </a:p>
          <a:p>
            <a:r>
              <a:rPr lang="id-ID" dirty="0" smtClean="0"/>
              <a:t>Sehingga sangat penting untuk melibatkan unsur etika dan moral dalam pembahasan kebenaran iklan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Dari segi etis perlu dibahas mengenai kebohongan yang disampaikan dalam sebuah iklan dengan menambahkan 2 unsur</a:t>
            </a:r>
          </a:p>
          <a:p>
            <a:r>
              <a:rPr lang="id-ID" dirty="0" smtClean="0"/>
              <a:t>1 unsur kesengajaan</a:t>
            </a:r>
          </a:p>
          <a:p>
            <a:r>
              <a:rPr lang="id-ID" dirty="0" smtClean="0"/>
              <a:t>2 unsur agar orang lain percaya</a:t>
            </a:r>
          </a:p>
          <a:p>
            <a:r>
              <a:rPr lang="id-ID" dirty="0" smtClean="0"/>
              <a:t>Iklan juga mempunyai unsur promosi sehingga bahasa iklan kadang dilebih2kan untuk menarik minat konsumen</a:t>
            </a:r>
          </a:p>
          <a:p>
            <a:r>
              <a:rPr lang="id-ID" dirty="0" smtClean="0"/>
              <a:t>Iklan juga tidak sepenuhnya berbohong dengan menyembunyikan sedikit kebenaran dan menyampaikan kebenaran yang lain, sehingga tidak seluruh kebenaran dpt diterima olh konsumen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Manipulasi dalam iklan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Kebenaran dlm iklan terkait masalah informasi yg disampaikan kepada konsumen</a:t>
            </a:r>
          </a:p>
          <a:p>
            <a:r>
              <a:rPr lang="id-ID" dirty="0" smtClean="0"/>
              <a:t>Manipulasi berkaitan dg segi persuasif yg ditujukan kepada konsumen</a:t>
            </a:r>
          </a:p>
          <a:p>
            <a:r>
              <a:rPr lang="id-ID" dirty="0" smtClean="0"/>
              <a:t>Dengan manipulasi dimaksudkan bahwa iklan dapat mempengaruhi kehendak orang lain sehingga org tersebut menginginkan sesuatu yang sebenarnya tidak dipilih olh org itu sendiri. Co: hipnotis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Tujuan dari iklan adalah mempengaruhi perilaku konsumen, dengan cara:</a:t>
            </a:r>
          </a:p>
          <a:p>
            <a:pPr lvl="1"/>
            <a:r>
              <a:rPr lang="id-ID" dirty="0" smtClean="0"/>
              <a:t>Iklan secara sekilas menyampaikan informasi secara cepat shg informasi tsb tidak melewati proses persepsi secara sadar, tetapi tinggal di alam bawah sadar dari konsumen</a:t>
            </a:r>
          </a:p>
          <a:p>
            <a:pPr lvl="1"/>
            <a:r>
              <a:rPr lang="id-ID" dirty="0" smtClean="0"/>
              <a:t>Iklan yang mempengaruhi anak, karena anak2 belum dapat mengambil keputusan secara etis, maka produsen sering menggunakan cara tsb untk mengiklankan produk mereka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59</TotalTime>
  <Words>553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Module</vt:lpstr>
      <vt:lpstr>periklanan dan etika</vt:lpstr>
      <vt:lpstr>Slide 2</vt:lpstr>
      <vt:lpstr>Periklanan </vt:lpstr>
      <vt:lpstr>Slide 4</vt:lpstr>
      <vt:lpstr>Fungsi periklanan</vt:lpstr>
      <vt:lpstr>Periklanan dan kebenaran</vt:lpstr>
      <vt:lpstr>Slide 7</vt:lpstr>
      <vt:lpstr>Manipulasi dalam iklan</vt:lpstr>
      <vt:lpstr>Slide 9</vt:lpstr>
      <vt:lpstr>Pengontrolan thd iklan</vt:lpstr>
      <vt:lpstr>Penilaian thd iklan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periklanan dan etika</dc:title>
  <dc:creator>dayat</dc:creator>
  <cp:lastModifiedBy>dayat</cp:lastModifiedBy>
  <cp:revision>8</cp:revision>
  <dcterms:created xsi:type="dcterms:W3CDTF">2016-03-22T01:39:37Z</dcterms:created>
  <dcterms:modified xsi:type="dcterms:W3CDTF">2016-05-17T04:33:46Z</dcterms:modified>
</cp:coreProperties>
</file>