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57" r:id="rId4"/>
    <p:sldId id="260" r:id="rId5"/>
    <p:sldId id="271" r:id="rId6"/>
    <p:sldId id="274" r:id="rId7"/>
    <p:sldId id="267" r:id="rId8"/>
    <p:sldId id="261" r:id="rId9"/>
    <p:sldId id="269" r:id="rId10"/>
    <p:sldId id="272" r:id="rId11"/>
    <p:sldId id="286" r:id="rId12"/>
    <p:sldId id="288" r:id="rId13"/>
    <p:sldId id="289" r:id="rId14"/>
    <p:sldId id="275" r:id="rId15"/>
    <p:sldId id="276" r:id="rId16"/>
    <p:sldId id="277" r:id="rId17"/>
    <p:sldId id="278" r:id="rId18"/>
    <p:sldId id="281" r:id="rId19"/>
    <p:sldId id="285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7" autoAdjust="0"/>
    <p:restoredTop sz="93250" autoAdjust="0"/>
  </p:normalViewPr>
  <p:slideViewPr>
    <p:cSldViewPr>
      <p:cViewPr varScale="1">
        <p:scale>
          <a:sx n="62" d="100"/>
          <a:sy n="62" d="100"/>
        </p:scale>
        <p:origin x="896" y="1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96361-9BE1-4F63-AA42-ACF28DC803F1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8FA6699-D409-4C71-A558-7B98D600F183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3BA2DDF2-1C77-46B2-BC19-AB5D15283F42}" type="parTrans" cxnId="{6B3ABCF9-3245-42B2-8F95-FFEBB67EA1E1}">
      <dgm:prSet/>
      <dgm:spPr/>
      <dgm:t>
        <a:bodyPr/>
        <a:lstStyle/>
        <a:p>
          <a:endParaRPr lang="en-US"/>
        </a:p>
      </dgm:t>
    </dgm:pt>
    <dgm:pt modelId="{6B4B7B59-7A60-4B72-9E80-A78A7BA610B8}" type="sibTrans" cxnId="{6B3ABCF9-3245-42B2-8F95-FFEBB67EA1E1}">
      <dgm:prSet/>
      <dgm:spPr/>
      <dgm:t>
        <a:bodyPr/>
        <a:lstStyle/>
        <a:p>
          <a:endParaRPr lang="en-US"/>
        </a:p>
      </dgm:t>
    </dgm:pt>
    <dgm:pt modelId="{6FB91A9E-0B11-4FB2-8D28-95D102DD565D}">
      <dgm:prSet phldrT="[Text]" custT="1"/>
      <dgm:spPr/>
      <dgm:t>
        <a:bodyPr/>
        <a:lstStyle/>
        <a:p>
          <a:r>
            <a:rPr lang="en-US" sz="3200" b="1" dirty="0" err="1"/>
            <a:t>Konsep</a:t>
          </a:r>
          <a:r>
            <a:rPr lang="en-US" sz="3200" b="1" baseline="0" dirty="0"/>
            <a:t> </a:t>
          </a:r>
          <a:r>
            <a:rPr lang="en-US" sz="3200" b="1" baseline="0" dirty="0" err="1"/>
            <a:t>Logika</a:t>
          </a:r>
          <a:endParaRPr lang="en-US" sz="3200" b="1" dirty="0"/>
        </a:p>
      </dgm:t>
    </dgm:pt>
    <dgm:pt modelId="{6AB43860-D7FD-4F25-9BD2-D31951E37C16}" type="parTrans" cxnId="{D3F5BC1C-99CF-4027-A3D1-972B28C6B18F}">
      <dgm:prSet/>
      <dgm:spPr/>
      <dgm:t>
        <a:bodyPr/>
        <a:lstStyle/>
        <a:p>
          <a:endParaRPr lang="en-US"/>
        </a:p>
      </dgm:t>
    </dgm:pt>
    <dgm:pt modelId="{1C43B664-41B3-4442-86F8-57EF1E86F85C}" type="sibTrans" cxnId="{D3F5BC1C-99CF-4027-A3D1-972B28C6B18F}">
      <dgm:prSet/>
      <dgm:spPr/>
      <dgm:t>
        <a:bodyPr/>
        <a:lstStyle/>
        <a:p>
          <a:endParaRPr lang="en-US"/>
        </a:p>
      </dgm:t>
    </dgm:pt>
    <dgm:pt modelId="{E3C35449-E24D-493C-918D-F2D7773E3360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FD7C5F5A-3E57-48DC-B357-1E6D037A6621}" type="parTrans" cxnId="{93A625A5-CB20-4A72-9BB0-F6BCC9742AAC}">
      <dgm:prSet/>
      <dgm:spPr/>
      <dgm:t>
        <a:bodyPr/>
        <a:lstStyle/>
        <a:p>
          <a:endParaRPr lang="en-US"/>
        </a:p>
      </dgm:t>
    </dgm:pt>
    <dgm:pt modelId="{9765373C-06A0-41A5-8F2B-B22E727A07FB}" type="sibTrans" cxnId="{93A625A5-CB20-4A72-9BB0-F6BCC9742AAC}">
      <dgm:prSet/>
      <dgm:spPr/>
      <dgm:t>
        <a:bodyPr/>
        <a:lstStyle/>
        <a:p>
          <a:endParaRPr lang="en-US"/>
        </a:p>
      </dgm:t>
    </dgm:pt>
    <dgm:pt modelId="{A1A2E697-404E-4C4D-89F5-ABE8978D6675}">
      <dgm:prSet phldrT="[Text]" custT="1"/>
      <dgm:spPr/>
      <dgm:t>
        <a:bodyPr/>
        <a:lstStyle/>
        <a:p>
          <a:r>
            <a:rPr lang="en-US" sz="3200" b="1" dirty="0" err="1"/>
            <a:t>Sejarah</a:t>
          </a:r>
          <a:r>
            <a:rPr lang="en-US" sz="3200" b="1" dirty="0"/>
            <a:t> </a:t>
          </a:r>
          <a:r>
            <a:rPr lang="en-US" sz="3200" b="1" dirty="0" err="1"/>
            <a:t>Perkembangan</a:t>
          </a:r>
          <a:r>
            <a:rPr lang="en-US" sz="3200" b="1" dirty="0"/>
            <a:t> </a:t>
          </a:r>
          <a:r>
            <a:rPr lang="en-US" sz="3200" b="1" dirty="0" err="1"/>
            <a:t>Logika</a:t>
          </a:r>
          <a:endParaRPr lang="en-US" sz="3200" b="1" dirty="0"/>
        </a:p>
      </dgm:t>
    </dgm:pt>
    <dgm:pt modelId="{19A7DF0B-6416-437E-88CB-FF55CBB7D439}" type="parTrans" cxnId="{F90A32EA-07CB-419B-A179-88272FB171F5}">
      <dgm:prSet/>
      <dgm:spPr/>
      <dgm:t>
        <a:bodyPr/>
        <a:lstStyle/>
        <a:p>
          <a:endParaRPr lang="en-US"/>
        </a:p>
      </dgm:t>
    </dgm:pt>
    <dgm:pt modelId="{AD7F1E25-CB1A-467B-B46F-8CE1B8097F43}" type="sibTrans" cxnId="{F90A32EA-07CB-419B-A179-88272FB171F5}">
      <dgm:prSet/>
      <dgm:spPr/>
      <dgm:t>
        <a:bodyPr/>
        <a:lstStyle/>
        <a:p>
          <a:endParaRPr lang="en-US"/>
        </a:p>
      </dgm:t>
    </dgm:pt>
    <dgm:pt modelId="{856B4532-95B0-4E82-A6EB-D1DC2917ED97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899C1F2-8C96-40B3-AC7E-92E5E1154AD1}" type="parTrans" cxnId="{14017FB8-33F8-47B3-B8C1-71853FE197A1}">
      <dgm:prSet/>
      <dgm:spPr/>
      <dgm:t>
        <a:bodyPr/>
        <a:lstStyle/>
        <a:p>
          <a:endParaRPr lang="en-US"/>
        </a:p>
      </dgm:t>
    </dgm:pt>
    <dgm:pt modelId="{98B4921D-4054-47C3-96D6-F0689A1C1C69}" type="sibTrans" cxnId="{14017FB8-33F8-47B3-B8C1-71853FE197A1}">
      <dgm:prSet/>
      <dgm:spPr/>
      <dgm:t>
        <a:bodyPr/>
        <a:lstStyle/>
        <a:p>
          <a:endParaRPr lang="en-US"/>
        </a:p>
      </dgm:t>
    </dgm:pt>
    <dgm:pt modelId="{459A58F4-7FD5-400C-ADD3-D5995FD317A2}">
      <dgm:prSet phldrT="[Text]" custT="1"/>
      <dgm:spPr/>
      <dgm:t>
        <a:bodyPr/>
        <a:lstStyle/>
        <a:p>
          <a:r>
            <a:rPr lang="en-US" sz="3200" b="1" dirty="0" err="1"/>
            <a:t>Kalimat</a:t>
          </a:r>
          <a:endParaRPr lang="en-US" sz="3200" b="1" dirty="0"/>
        </a:p>
      </dgm:t>
    </dgm:pt>
    <dgm:pt modelId="{AF8B5CEF-8916-4C61-8BAB-BEB0DCA7BE7F}" type="parTrans" cxnId="{3C73D3AC-FE03-48EC-8057-E26D51A769D6}">
      <dgm:prSet/>
      <dgm:spPr/>
      <dgm:t>
        <a:bodyPr/>
        <a:lstStyle/>
        <a:p>
          <a:endParaRPr lang="en-US"/>
        </a:p>
      </dgm:t>
    </dgm:pt>
    <dgm:pt modelId="{0A77C26F-66C2-4B42-8E35-0F14615826B1}" type="sibTrans" cxnId="{3C73D3AC-FE03-48EC-8057-E26D51A769D6}">
      <dgm:prSet/>
      <dgm:spPr/>
      <dgm:t>
        <a:bodyPr/>
        <a:lstStyle/>
        <a:p>
          <a:endParaRPr lang="en-US"/>
        </a:p>
      </dgm:t>
    </dgm:pt>
    <dgm:pt modelId="{F0248CF2-4687-4A11-83B6-D92670AF8FC1}">
      <dgm:prSet/>
      <dgm:spPr/>
      <dgm:t>
        <a:bodyPr/>
        <a:lstStyle/>
        <a:p>
          <a:r>
            <a:rPr lang="en-US" dirty="0"/>
            <a:t>4</a:t>
          </a:r>
        </a:p>
      </dgm:t>
    </dgm:pt>
    <dgm:pt modelId="{68A7C4F7-FE2C-4781-9E8E-02A4F80E2E25}" type="parTrans" cxnId="{C530B3C8-67AC-431B-9E3B-9491B453E6D0}">
      <dgm:prSet/>
      <dgm:spPr/>
      <dgm:t>
        <a:bodyPr/>
        <a:lstStyle/>
        <a:p>
          <a:endParaRPr lang="en-US"/>
        </a:p>
      </dgm:t>
    </dgm:pt>
    <dgm:pt modelId="{28EB7CEC-FD63-4100-8D20-D3B1EDFC7FCB}" type="sibTrans" cxnId="{C530B3C8-67AC-431B-9E3B-9491B453E6D0}">
      <dgm:prSet/>
      <dgm:spPr/>
      <dgm:t>
        <a:bodyPr/>
        <a:lstStyle/>
        <a:p>
          <a:endParaRPr lang="en-US"/>
        </a:p>
      </dgm:t>
    </dgm:pt>
    <dgm:pt modelId="{07610D5B-BD66-4513-B84C-7EAF88A20094}">
      <dgm:prSet custT="1"/>
      <dgm:spPr/>
      <dgm:t>
        <a:bodyPr/>
        <a:lstStyle/>
        <a:p>
          <a:r>
            <a:rPr lang="en-US" sz="2800" b="1" dirty="0" err="1"/>
            <a:t>Pernyataan</a:t>
          </a:r>
          <a:r>
            <a:rPr lang="en-US" sz="2800" b="1" dirty="0"/>
            <a:t> (</a:t>
          </a:r>
          <a:r>
            <a:rPr lang="en-US" sz="2800" b="1" dirty="0" err="1"/>
            <a:t>proposisi</a:t>
          </a:r>
          <a:r>
            <a:rPr lang="en-US" sz="2800" b="1" dirty="0"/>
            <a:t>)</a:t>
          </a:r>
        </a:p>
      </dgm:t>
    </dgm:pt>
    <dgm:pt modelId="{EFB437C7-EBDF-49B0-9B92-479524C5D5FB}" type="parTrans" cxnId="{0F2C3FEB-4F4A-48A8-9945-C16834BA96F8}">
      <dgm:prSet/>
      <dgm:spPr/>
      <dgm:t>
        <a:bodyPr/>
        <a:lstStyle/>
        <a:p>
          <a:endParaRPr lang="en-US"/>
        </a:p>
      </dgm:t>
    </dgm:pt>
    <dgm:pt modelId="{743975C5-92DC-4CAA-B6D3-BC9250E83FEB}" type="sibTrans" cxnId="{0F2C3FEB-4F4A-48A8-9945-C16834BA96F8}">
      <dgm:prSet/>
      <dgm:spPr/>
      <dgm:t>
        <a:bodyPr/>
        <a:lstStyle/>
        <a:p>
          <a:endParaRPr lang="en-US"/>
        </a:p>
      </dgm:t>
    </dgm:pt>
    <dgm:pt modelId="{D949AB65-7AAE-481F-BAE9-3151B32A2D99}" type="pres">
      <dgm:prSet presAssocID="{36596361-9BE1-4F63-AA42-ACF28DC803F1}" presName="linearFlow" presStyleCnt="0">
        <dgm:presLayoutVars>
          <dgm:dir/>
          <dgm:animLvl val="lvl"/>
          <dgm:resizeHandles val="exact"/>
        </dgm:presLayoutVars>
      </dgm:prSet>
      <dgm:spPr/>
    </dgm:pt>
    <dgm:pt modelId="{0A87A647-9F44-4C71-A584-8515BCC6A83D}" type="pres">
      <dgm:prSet presAssocID="{48FA6699-D409-4C71-A558-7B98D600F183}" presName="composite" presStyleCnt="0"/>
      <dgm:spPr/>
    </dgm:pt>
    <dgm:pt modelId="{3FC0B8A7-466E-4EFF-AA7F-A7E90DBFADF8}" type="pres">
      <dgm:prSet presAssocID="{48FA6699-D409-4C71-A558-7B98D600F18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68DB38E-7348-4EC2-9C80-53BCAA1A7DE3}" type="pres">
      <dgm:prSet presAssocID="{48FA6699-D409-4C71-A558-7B98D600F183}" presName="descendantText" presStyleLbl="alignAcc1" presStyleIdx="0" presStyleCnt="4">
        <dgm:presLayoutVars>
          <dgm:bulletEnabled val="1"/>
        </dgm:presLayoutVars>
      </dgm:prSet>
      <dgm:spPr/>
    </dgm:pt>
    <dgm:pt modelId="{31801835-FD42-4E26-9EE8-8D667F26056A}" type="pres">
      <dgm:prSet presAssocID="{6B4B7B59-7A60-4B72-9E80-A78A7BA610B8}" presName="sp" presStyleCnt="0"/>
      <dgm:spPr/>
    </dgm:pt>
    <dgm:pt modelId="{3C019D32-9266-49EA-81C8-B15E2F0A1BC4}" type="pres">
      <dgm:prSet presAssocID="{E3C35449-E24D-493C-918D-F2D7773E3360}" presName="composite" presStyleCnt="0"/>
      <dgm:spPr/>
    </dgm:pt>
    <dgm:pt modelId="{E483B9FC-75BA-4324-99CB-6E4A4398C2AD}" type="pres">
      <dgm:prSet presAssocID="{E3C35449-E24D-493C-918D-F2D7773E336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439E89C-19B3-4396-9573-CB0AE3322979}" type="pres">
      <dgm:prSet presAssocID="{E3C35449-E24D-493C-918D-F2D7773E3360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CBF87DFD-8E41-4296-AAF1-49409E806553}" type="pres">
      <dgm:prSet presAssocID="{9765373C-06A0-41A5-8F2B-B22E727A07FB}" presName="sp" presStyleCnt="0"/>
      <dgm:spPr/>
    </dgm:pt>
    <dgm:pt modelId="{DADEF99D-26E6-4B74-9309-CAE16EB3074A}" type="pres">
      <dgm:prSet presAssocID="{856B4532-95B0-4E82-A6EB-D1DC2917ED97}" presName="composite" presStyleCnt="0"/>
      <dgm:spPr/>
    </dgm:pt>
    <dgm:pt modelId="{67AE7B0E-FE8B-41E5-B669-CFF07141A9A7}" type="pres">
      <dgm:prSet presAssocID="{856B4532-95B0-4E82-A6EB-D1DC2917ED9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BAB3094F-C3A9-477F-AB3E-FC291883CEB2}" type="pres">
      <dgm:prSet presAssocID="{856B4532-95B0-4E82-A6EB-D1DC2917ED97}" presName="descendantText" presStyleLbl="alignAcc1" presStyleIdx="2" presStyleCnt="4">
        <dgm:presLayoutVars>
          <dgm:bulletEnabled val="1"/>
        </dgm:presLayoutVars>
      </dgm:prSet>
      <dgm:spPr/>
    </dgm:pt>
    <dgm:pt modelId="{9868C5A2-A4A9-43A4-BF6C-33779832B2D0}" type="pres">
      <dgm:prSet presAssocID="{98B4921D-4054-47C3-96D6-F0689A1C1C69}" presName="sp" presStyleCnt="0"/>
      <dgm:spPr/>
    </dgm:pt>
    <dgm:pt modelId="{44A99B4C-C712-4BBD-AF24-F0C96DB0DAE9}" type="pres">
      <dgm:prSet presAssocID="{F0248CF2-4687-4A11-83B6-D92670AF8FC1}" presName="composite" presStyleCnt="0"/>
      <dgm:spPr/>
    </dgm:pt>
    <dgm:pt modelId="{D91AD32F-69AA-46EC-BFC0-0E55EC167CAD}" type="pres">
      <dgm:prSet presAssocID="{F0248CF2-4687-4A11-83B6-D92670AF8FC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48727032-015D-4F03-9695-3B37B1E7850B}" type="pres">
      <dgm:prSet presAssocID="{F0248CF2-4687-4A11-83B6-D92670AF8FC1}" presName="descendantText" presStyleLbl="alignAcc1" presStyleIdx="3" presStyleCnt="4" custLinFactNeighborX="-288" custLinFactNeighborY="4580">
        <dgm:presLayoutVars>
          <dgm:bulletEnabled val="1"/>
        </dgm:presLayoutVars>
      </dgm:prSet>
      <dgm:spPr/>
    </dgm:pt>
  </dgm:ptLst>
  <dgm:cxnLst>
    <dgm:cxn modelId="{FCDD4500-029B-4275-A4AF-2339FF54BD59}" type="presOf" srcId="{856B4532-95B0-4E82-A6EB-D1DC2917ED97}" destId="{67AE7B0E-FE8B-41E5-B669-CFF07141A9A7}" srcOrd="0" destOrd="0" presId="urn:microsoft.com/office/officeart/2005/8/layout/chevron2"/>
    <dgm:cxn modelId="{D3F5BC1C-99CF-4027-A3D1-972B28C6B18F}" srcId="{48FA6699-D409-4C71-A558-7B98D600F183}" destId="{6FB91A9E-0B11-4FB2-8D28-95D102DD565D}" srcOrd="0" destOrd="0" parTransId="{6AB43860-D7FD-4F25-9BD2-D31951E37C16}" sibTransId="{1C43B664-41B3-4442-86F8-57EF1E86F85C}"/>
    <dgm:cxn modelId="{4DECDE59-D2F2-482A-B1A7-AAA3305717F2}" type="presOf" srcId="{F0248CF2-4687-4A11-83B6-D92670AF8FC1}" destId="{D91AD32F-69AA-46EC-BFC0-0E55EC167CAD}" srcOrd="0" destOrd="0" presId="urn:microsoft.com/office/officeart/2005/8/layout/chevron2"/>
    <dgm:cxn modelId="{C6D1CA68-3AA8-439F-B927-8B3DA3005DF2}" type="presOf" srcId="{E3C35449-E24D-493C-918D-F2D7773E3360}" destId="{E483B9FC-75BA-4324-99CB-6E4A4398C2AD}" srcOrd="0" destOrd="0" presId="urn:microsoft.com/office/officeart/2005/8/layout/chevron2"/>
    <dgm:cxn modelId="{3DF01AA0-2A9F-4F1B-A739-C01248AEC1B2}" type="presOf" srcId="{6FB91A9E-0B11-4FB2-8D28-95D102DD565D}" destId="{968DB38E-7348-4EC2-9C80-53BCAA1A7DE3}" srcOrd="0" destOrd="0" presId="urn:microsoft.com/office/officeart/2005/8/layout/chevron2"/>
    <dgm:cxn modelId="{93A625A5-CB20-4A72-9BB0-F6BCC9742AAC}" srcId="{36596361-9BE1-4F63-AA42-ACF28DC803F1}" destId="{E3C35449-E24D-493C-918D-F2D7773E3360}" srcOrd="1" destOrd="0" parTransId="{FD7C5F5A-3E57-48DC-B357-1E6D037A6621}" sibTransId="{9765373C-06A0-41A5-8F2B-B22E727A07FB}"/>
    <dgm:cxn modelId="{3C73D3AC-FE03-48EC-8057-E26D51A769D6}" srcId="{856B4532-95B0-4E82-A6EB-D1DC2917ED97}" destId="{459A58F4-7FD5-400C-ADD3-D5995FD317A2}" srcOrd="0" destOrd="0" parTransId="{AF8B5CEF-8916-4C61-8BAB-BEB0DCA7BE7F}" sibTransId="{0A77C26F-66C2-4B42-8E35-0F14615826B1}"/>
    <dgm:cxn modelId="{14017FB8-33F8-47B3-B8C1-71853FE197A1}" srcId="{36596361-9BE1-4F63-AA42-ACF28DC803F1}" destId="{856B4532-95B0-4E82-A6EB-D1DC2917ED97}" srcOrd="2" destOrd="0" parTransId="{3899C1F2-8C96-40B3-AC7E-92E5E1154AD1}" sibTransId="{98B4921D-4054-47C3-96D6-F0689A1C1C69}"/>
    <dgm:cxn modelId="{4D801EBF-9758-4E54-802F-BB4E2E48E780}" type="presOf" srcId="{07610D5B-BD66-4513-B84C-7EAF88A20094}" destId="{48727032-015D-4F03-9695-3B37B1E7850B}" srcOrd="0" destOrd="0" presId="urn:microsoft.com/office/officeart/2005/8/layout/chevron2"/>
    <dgm:cxn modelId="{8F672AC2-4A09-4AF5-BA3B-30ABA16D1349}" type="presOf" srcId="{36596361-9BE1-4F63-AA42-ACF28DC803F1}" destId="{D949AB65-7AAE-481F-BAE9-3151B32A2D99}" srcOrd="0" destOrd="0" presId="urn:microsoft.com/office/officeart/2005/8/layout/chevron2"/>
    <dgm:cxn modelId="{C530B3C8-67AC-431B-9E3B-9491B453E6D0}" srcId="{36596361-9BE1-4F63-AA42-ACF28DC803F1}" destId="{F0248CF2-4687-4A11-83B6-D92670AF8FC1}" srcOrd="3" destOrd="0" parTransId="{68A7C4F7-FE2C-4781-9E8E-02A4F80E2E25}" sibTransId="{28EB7CEC-FD63-4100-8D20-D3B1EDFC7FCB}"/>
    <dgm:cxn modelId="{FA1AAEE0-E5DB-4857-A047-907D85360797}" type="presOf" srcId="{459A58F4-7FD5-400C-ADD3-D5995FD317A2}" destId="{BAB3094F-C3A9-477F-AB3E-FC291883CEB2}" srcOrd="0" destOrd="0" presId="urn:microsoft.com/office/officeart/2005/8/layout/chevron2"/>
    <dgm:cxn modelId="{F90A32EA-07CB-419B-A179-88272FB171F5}" srcId="{E3C35449-E24D-493C-918D-F2D7773E3360}" destId="{A1A2E697-404E-4C4D-89F5-ABE8978D6675}" srcOrd="0" destOrd="0" parTransId="{19A7DF0B-6416-437E-88CB-FF55CBB7D439}" sibTransId="{AD7F1E25-CB1A-467B-B46F-8CE1B8097F43}"/>
    <dgm:cxn modelId="{0F2C3FEB-4F4A-48A8-9945-C16834BA96F8}" srcId="{F0248CF2-4687-4A11-83B6-D92670AF8FC1}" destId="{07610D5B-BD66-4513-B84C-7EAF88A20094}" srcOrd="0" destOrd="0" parTransId="{EFB437C7-EBDF-49B0-9B92-479524C5D5FB}" sibTransId="{743975C5-92DC-4CAA-B6D3-BC9250E83FEB}"/>
    <dgm:cxn modelId="{1C6640EB-6717-4105-BC0A-A9EDC3E74C7E}" type="presOf" srcId="{A1A2E697-404E-4C4D-89F5-ABE8978D6675}" destId="{3439E89C-19B3-4396-9573-CB0AE3322979}" srcOrd="0" destOrd="0" presId="urn:microsoft.com/office/officeart/2005/8/layout/chevron2"/>
    <dgm:cxn modelId="{743FCFF2-1A4A-48E5-AEE6-1653C1F88534}" type="presOf" srcId="{48FA6699-D409-4C71-A558-7B98D600F183}" destId="{3FC0B8A7-466E-4EFF-AA7F-A7E90DBFADF8}" srcOrd="0" destOrd="0" presId="urn:microsoft.com/office/officeart/2005/8/layout/chevron2"/>
    <dgm:cxn modelId="{6B3ABCF9-3245-42B2-8F95-FFEBB67EA1E1}" srcId="{36596361-9BE1-4F63-AA42-ACF28DC803F1}" destId="{48FA6699-D409-4C71-A558-7B98D600F183}" srcOrd="0" destOrd="0" parTransId="{3BA2DDF2-1C77-46B2-BC19-AB5D15283F42}" sibTransId="{6B4B7B59-7A60-4B72-9E80-A78A7BA610B8}"/>
    <dgm:cxn modelId="{0EFAC6FD-1089-4706-A3EF-C37657B170D4}" type="presParOf" srcId="{D949AB65-7AAE-481F-BAE9-3151B32A2D99}" destId="{0A87A647-9F44-4C71-A584-8515BCC6A83D}" srcOrd="0" destOrd="0" presId="urn:microsoft.com/office/officeart/2005/8/layout/chevron2"/>
    <dgm:cxn modelId="{4D45CE5B-3559-4BB4-B24E-99643D466B9E}" type="presParOf" srcId="{0A87A647-9F44-4C71-A584-8515BCC6A83D}" destId="{3FC0B8A7-466E-4EFF-AA7F-A7E90DBFADF8}" srcOrd="0" destOrd="0" presId="urn:microsoft.com/office/officeart/2005/8/layout/chevron2"/>
    <dgm:cxn modelId="{C0DA289C-928D-40F4-8E31-6C59D1D9E89C}" type="presParOf" srcId="{0A87A647-9F44-4C71-A584-8515BCC6A83D}" destId="{968DB38E-7348-4EC2-9C80-53BCAA1A7DE3}" srcOrd="1" destOrd="0" presId="urn:microsoft.com/office/officeart/2005/8/layout/chevron2"/>
    <dgm:cxn modelId="{441A5423-31E8-4DCF-BCBF-FB17A434B2DF}" type="presParOf" srcId="{D949AB65-7AAE-481F-BAE9-3151B32A2D99}" destId="{31801835-FD42-4E26-9EE8-8D667F26056A}" srcOrd="1" destOrd="0" presId="urn:microsoft.com/office/officeart/2005/8/layout/chevron2"/>
    <dgm:cxn modelId="{AB82EDF1-CCDC-4945-8BA5-AC8F42B34B6C}" type="presParOf" srcId="{D949AB65-7AAE-481F-BAE9-3151B32A2D99}" destId="{3C019D32-9266-49EA-81C8-B15E2F0A1BC4}" srcOrd="2" destOrd="0" presId="urn:microsoft.com/office/officeart/2005/8/layout/chevron2"/>
    <dgm:cxn modelId="{867567DA-9B9A-48AA-9017-A43EE3C063CD}" type="presParOf" srcId="{3C019D32-9266-49EA-81C8-B15E2F0A1BC4}" destId="{E483B9FC-75BA-4324-99CB-6E4A4398C2AD}" srcOrd="0" destOrd="0" presId="urn:microsoft.com/office/officeart/2005/8/layout/chevron2"/>
    <dgm:cxn modelId="{8C75C07F-0500-4CD0-8795-B81FBF2EA9A8}" type="presParOf" srcId="{3C019D32-9266-49EA-81C8-B15E2F0A1BC4}" destId="{3439E89C-19B3-4396-9573-CB0AE3322979}" srcOrd="1" destOrd="0" presId="urn:microsoft.com/office/officeart/2005/8/layout/chevron2"/>
    <dgm:cxn modelId="{E390D126-65F9-4FEA-8FB6-4A6422CE3741}" type="presParOf" srcId="{D949AB65-7AAE-481F-BAE9-3151B32A2D99}" destId="{CBF87DFD-8E41-4296-AAF1-49409E806553}" srcOrd="3" destOrd="0" presId="urn:microsoft.com/office/officeart/2005/8/layout/chevron2"/>
    <dgm:cxn modelId="{0709FCE9-2463-4FA8-ACCE-A63302FDF710}" type="presParOf" srcId="{D949AB65-7AAE-481F-BAE9-3151B32A2D99}" destId="{DADEF99D-26E6-4B74-9309-CAE16EB3074A}" srcOrd="4" destOrd="0" presId="urn:microsoft.com/office/officeart/2005/8/layout/chevron2"/>
    <dgm:cxn modelId="{C8CBB793-3D3B-45B8-BB01-210E3B6432DE}" type="presParOf" srcId="{DADEF99D-26E6-4B74-9309-CAE16EB3074A}" destId="{67AE7B0E-FE8B-41E5-B669-CFF07141A9A7}" srcOrd="0" destOrd="0" presId="urn:microsoft.com/office/officeart/2005/8/layout/chevron2"/>
    <dgm:cxn modelId="{27149A70-C064-463F-AE54-8BC85B84AFB6}" type="presParOf" srcId="{DADEF99D-26E6-4B74-9309-CAE16EB3074A}" destId="{BAB3094F-C3A9-477F-AB3E-FC291883CEB2}" srcOrd="1" destOrd="0" presId="urn:microsoft.com/office/officeart/2005/8/layout/chevron2"/>
    <dgm:cxn modelId="{AAE66EF5-1A39-4B57-9ACD-CCF3A46C4BFC}" type="presParOf" srcId="{D949AB65-7AAE-481F-BAE9-3151B32A2D99}" destId="{9868C5A2-A4A9-43A4-BF6C-33779832B2D0}" srcOrd="5" destOrd="0" presId="urn:microsoft.com/office/officeart/2005/8/layout/chevron2"/>
    <dgm:cxn modelId="{A08757F2-D308-41B5-B9EE-AC6EC245F84D}" type="presParOf" srcId="{D949AB65-7AAE-481F-BAE9-3151B32A2D99}" destId="{44A99B4C-C712-4BBD-AF24-F0C96DB0DAE9}" srcOrd="6" destOrd="0" presId="urn:microsoft.com/office/officeart/2005/8/layout/chevron2"/>
    <dgm:cxn modelId="{23451134-C45B-4B99-80D2-AB4C3B7DD3A3}" type="presParOf" srcId="{44A99B4C-C712-4BBD-AF24-F0C96DB0DAE9}" destId="{D91AD32F-69AA-46EC-BFC0-0E55EC167CAD}" srcOrd="0" destOrd="0" presId="urn:microsoft.com/office/officeart/2005/8/layout/chevron2"/>
    <dgm:cxn modelId="{3FBDFFD6-0E35-46C6-8558-28EDE551BC0D}" type="presParOf" srcId="{44A99B4C-C712-4BBD-AF24-F0C96DB0DAE9}" destId="{48727032-015D-4F03-9695-3B37B1E785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0B8A7-466E-4EFF-AA7F-A7E90DBFADF8}">
      <dsp:nvSpPr>
        <dsp:cNvPr id="0" name=""/>
        <dsp:cNvSpPr/>
      </dsp:nvSpPr>
      <dsp:spPr>
        <a:xfrm rot="5400000">
          <a:off x="-185056" y="186032"/>
          <a:ext cx="1233710" cy="863597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</a:t>
          </a:r>
        </a:p>
      </dsp:txBody>
      <dsp:txXfrm rot="-5400000">
        <a:off x="1" y="432775"/>
        <a:ext cx="863597" cy="370113"/>
      </dsp:txXfrm>
    </dsp:sp>
    <dsp:sp modelId="{968DB38E-7348-4EC2-9C80-53BCAA1A7DE3}">
      <dsp:nvSpPr>
        <dsp:cNvPr id="0" name=""/>
        <dsp:cNvSpPr/>
      </dsp:nvSpPr>
      <dsp:spPr>
        <a:xfrm rot="5400000">
          <a:off x="4602842" y="-3738269"/>
          <a:ext cx="801911" cy="8280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 err="1"/>
            <a:t>Konsep</a:t>
          </a:r>
          <a:r>
            <a:rPr lang="en-US" sz="3200" b="1" kern="1200" baseline="0" dirty="0"/>
            <a:t> </a:t>
          </a:r>
          <a:r>
            <a:rPr lang="en-US" sz="3200" b="1" kern="1200" baseline="0" dirty="0" err="1"/>
            <a:t>Logika</a:t>
          </a:r>
          <a:endParaRPr lang="en-US" sz="3200" b="1" kern="1200" dirty="0"/>
        </a:p>
      </dsp:txBody>
      <dsp:txXfrm rot="-5400000">
        <a:off x="863597" y="40122"/>
        <a:ext cx="8241256" cy="723619"/>
      </dsp:txXfrm>
    </dsp:sp>
    <dsp:sp modelId="{E483B9FC-75BA-4324-99CB-6E4A4398C2AD}">
      <dsp:nvSpPr>
        <dsp:cNvPr id="0" name=""/>
        <dsp:cNvSpPr/>
      </dsp:nvSpPr>
      <dsp:spPr>
        <a:xfrm rot="5400000">
          <a:off x="-185056" y="1272744"/>
          <a:ext cx="1233710" cy="863597"/>
        </a:xfrm>
        <a:prstGeom prst="chevron">
          <a:avLst/>
        </a:prstGeom>
        <a:solidFill>
          <a:schemeClr val="accent1">
            <a:shade val="50000"/>
            <a:hueOff val="145706"/>
            <a:satOff val="9741"/>
            <a:lumOff val="19547"/>
            <a:alphaOff val="0"/>
          </a:schemeClr>
        </a:solidFill>
        <a:ln w="12700" cap="flat" cmpd="sng" algn="ctr">
          <a:solidFill>
            <a:schemeClr val="accent1">
              <a:shade val="50000"/>
              <a:hueOff val="145706"/>
              <a:satOff val="9741"/>
              <a:lumOff val="195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</a:t>
          </a:r>
        </a:p>
      </dsp:txBody>
      <dsp:txXfrm rot="-5400000">
        <a:off x="1" y="1519487"/>
        <a:ext cx="863597" cy="370113"/>
      </dsp:txXfrm>
    </dsp:sp>
    <dsp:sp modelId="{3439E89C-19B3-4396-9573-CB0AE3322979}">
      <dsp:nvSpPr>
        <dsp:cNvPr id="0" name=""/>
        <dsp:cNvSpPr/>
      </dsp:nvSpPr>
      <dsp:spPr>
        <a:xfrm rot="5400000">
          <a:off x="4602842" y="-2651556"/>
          <a:ext cx="801911" cy="8280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45706"/>
              <a:satOff val="9741"/>
              <a:lumOff val="195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 err="1"/>
            <a:t>Sejarah</a:t>
          </a:r>
          <a:r>
            <a:rPr lang="en-US" sz="3200" b="1" kern="1200" dirty="0"/>
            <a:t> </a:t>
          </a:r>
          <a:r>
            <a:rPr lang="en-US" sz="3200" b="1" kern="1200" dirty="0" err="1"/>
            <a:t>Perkembangan</a:t>
          </a:r>
          <a:r>
            <a:rPr lang="en-US" sz="3200" b="1" kern="1200" dirty="0"/>
            <a:t> </a:t>
          </a:r>
          <a:r>
            <a:rPr lang="en-US" sz="3200" b="1" kern="1200" dirty="0" err="1"/>
            <a:t>Logika</a:t>
          </a:r>
          <a:endParaRPr lang="en-US" sz="3200" b="1" kern="1200" dirty="0"/>
        </a:p>
      </dsp:txBody>
      <dsp:txXfrm rot="-5400000">
        <a:off x="863597" y="1126835"/>
        <a:ext cx="8241256" cy="723619"/>
      </dsp:txXfrm>
    </dsp:sp>
    <dsp:sp modelId="{67AE7B0E-FE8B-41E5-B669-CFF07141A9A7}">
      <dsp:nvSpPr>
        <dsp:cNvPr id="0" name=""/>
        <dsp:cNvSpPr/>
      </dsp:nvSpPr>
      <dsp:spPr>
        <a:xfrm rot="5400000">
          <a:off x="-185056" y="2359457"/>
          <a:ext cx="1233710" cy="863597"/>
        </a:xfrm>
        <a:prstGeom prst="chevron">
          <a:avLst/>
        </a:prstGeom>
        <a:solidFill>
          <a:schemeClr val="accent1">
            <a:shade val="50000"/>
            <a:hueOff val="291411"/>
            <a:satOff val="19482"/>
            <a:lumOff val="39095"/>
            <a:alphaOff val="0"/>
          </a:schemeClr>
        </a:solidFill>
        <a:ln w="12700" cap="flat" cmpd="sng" algn="ctr">
          <a:solidFill>
            <a:schemeClr val="accent1">
              <a:shade val="50000"/>
              <a:hueOff val="291411"/>
              <a:satOff val="19482"/>
              <a:lumOff val="39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</a:t>
          </a:r>
        </a:p>
      </dsp:txBody>
      <dsp:txXfrm rot="-5400000">
        <a:off x="1" y="2606200"/>
        <a:ext cx="863597" cy="370113"/>
      </dsp:txXfrm>
    </dsp:sp>
    <dsp:sp modelId="{BAB3094F-C3A9-477F-AB3E-FC291883CEB2}">
      <dsp:nvSpPr>
        <dsp:cNvPr id="0" name=""/>
        <dsp:cNvSpPr/>
      </dsp:nvSpPr>
      <dsp:spPr>
        <a:xfrm rot="5400000">
          <a:off x="4602842" y="-1564844"/>
          <a:ext cx="801911" cy="8280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91411"/>
              <a:satOff val="19482"/>
              <a:lumOff val="39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 err="1"/>
            <a:t>Kalimat</a:t>
          </a:r>
          <a:endParaRPr lang="en-US" sz="3200" b="1" kern="1200" dirty="0"/>
        </a:p>
      </dsp:txBody>
      <dsp:txXfrm rot="-5400000">
        <a:off x="863597" y="2213547"/>
        <a:ext cx="8241256" cy="723619"/>
      </dsp:txXfrm>
    </dsp:sp>
    <dsp:sp modelId="{D91AD32F-69AA-46EC-BFC0-0E55EC167CAD}">
      <dsp:nvSpPr>
        <dsp:cNvPr id="0" name=""/>
        <dsp:cNvSpPr/>
      </dsp:nvSpPr>
      <dsp:spPr>
        <a:xfrm rot="5400000">
          <a:off x="-185056" y="3446170"/>
          <a:ext cx="1233710" cy="863597"/>
        </a:xfrm>
        <a:prstGeom prst="chevron">
          <a:avLst/>
        </a:prstGeom>
        <a:solidFill>
          <a:schemeClr val="accent1">
            <a:shade val="50000"/>
            <a:hueOff val="145706"/>
            <a:satOff val="9741"/>
            <a:lumOff val="19547"/>
            <a:alphaOff val="0"/>
          </a:schemeClr>
        </a:solidFill>
        <a:ln w="12700" cap="flat" cmpd="sng" algn="ctr">
          <a:solidFill>
            <a:schemeClr val="accent1">
              <a:shade val="50000"/>
              <a:hueOff val="145706"/>
              <a:satOff val="9741"/>
              <a:lumOff val="195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4</a:t>
          </a:r>
        </a:p>
      </dsp:txBody>
      <dsp:txXfrm rot="-5400000">
        <a:off x="1" y="3692913"/>
        <a:ext cx="863597" cy="370113"/>
      </dsp:txXfrm>
    </dsp:sp>
    <dsp:sp modelId="{48727032-015D-4F03-9695-3B37B1E7850B}">
      <dsp:nvSpPr>
        <dsp:cNvPr id="0" name=""/>
        <dsp:cNvSpPr/>
      </dsp:nvSpPr>
      <dsp:spPr>
        <a:xfrm rot="5400000">
          <a:off x="4578995" y="-441404"/>
          <a:ext cx="801911" cy="82804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45706"/>
              <a:satOff val="9741"/>
              <a:lumOff val="195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/>
            <a:t>Pernyataan</a:t>
          </a:r>
          <a:r>
            <a:rPr lang="en-US" sz="2800" b="1" kern="1200" dirty="0"/>
            <a:t> (</a:t>
          </a:r>
          <a:r>
            <a:rPr lang="en-US" sz="2800" b="1" kern="1200" dirty="0" err="1"/>
            <a:t>proposisi</a:t>
          </a:r>
          <a:r>
            <a:rPr lang="en-US" sz="2800" b="1" kern="1200" dirty="0"/>
            <a:t>)</a:t>
          </a:r>
        </a:p>
      </dsp:txBody>
      <dsp:txXfrm rot="-5400000">
        <a:off x="839750" y="3336987"/>
        <a:ext cx="8241256" cy="723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5/31/18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5/31/18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0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0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9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99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5/31/18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5/31/18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644" y="1882346"/>
            <a:ext cx="9589789" cy="2667000"/>
          </a:xfrm>
        </p:spPr>
        <p:txBody>
          <a:bodyPr/>
          <a:lstStyle/>
          <a:p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A11.54406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540" y="1371600"/>
            <a:ext cx="9143999" cy="10668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6212" y="6361176"/>
            <a:ext cx="8915399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Fakultas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Universitas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Dian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Nuswantoro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381000"/>
            <a:ext cx="1267995" cy="126591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22644" y="4793392"/>
            <a:ext cx="504417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Galuh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Wilujeng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Saraswati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M.CS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err="1"/>
              <a:t>Logika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di </a:t>
            </a:r>
            <a:r>
              <a:rPr lang="en-US" b="1" dirty="0" err="1"/>
              <a:t>bedakan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pasti</a:t>
            </a:r>
            <a:endParaRPr lang="en-US" dirty="0"/>
          </a:p>
          <a:p>
            <a:pPr marL="790575" indent="-273050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(</a:t>
            </a:r>
            <a:r>
              <a:rPr lang="en-US" dirty="0" err="1"/>
              <a:t>Proposional</a:t>
            </a:r>
            <a:r>
              <a:rPr lang="en-US" dirty="0"/>
              <a:t> Logic)</a:t>
            </a:r>
          </a:p>
          <a:p>
            <a:pPr marL="790575" indent="-273050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Predikat</a:t>
            </a:r>
            <a:r>
              <a:rPr lang="en-US" dirty="0"/>
              <a:t> (Predicate Logic) </a:t>
            </a:r>
          </a:p>
          <a:p>
            <a:pPr marL="790575" indent="-273050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(Relation Logic)</a:t>
            </a:r>
          </a:p>
          <a:p>
            <a:pPr marL="790575" indent="-273050">
              <a:buFont typeface="Courier New" panose="02070309020205020404" pitchFamily="49" charset="0"/>
              <a:buChar char="o"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</a:p>
          <a:p>
            <a:pPr marL="273050" indent="-27305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</a:p>
          <a:p>
            <a:pPr marL="790575" indent="-273050">
              <a:buFont typeface="Courier New" panose="02070309020205020404" pitchFamily="49" charset="0"/>
              <a:buChar char="o"/>
            </a:pPr>
            <a:r>
              <a:rPr lang="en-US" dirty="0"/>
              <a:t>Fuzzy Logic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8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Kalimat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kumpulan</a:t>
            </a:r>
            <a:r>
              <a:rPr lang="en-US" sz="2800" dirty="0"/>
              <a:t> kata yang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Bahasa.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Kata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rangkaian</a:t>
            </a:r>
            <a:r>
              <a:rPr lang="en-US" sz="2800" dirty="0"/>
              <a:t> kata yang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Bahasa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lphaLcPeriod"/>
            </a:pPr>
            <a:r>
              <a:rPr lang="id-ID" sz="2800" dirty="0"/>
              <a:t>30 kurang dari 60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Indonesia terdiri atas 32 propinsi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Semarang ibukota Jawa Tengah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7 adalah bilangan genap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Apa warna bendera negara Indonesia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Bersihkan mobil ini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Presiden Kedua Indonesia adalah BJ Habiebie</a:t>
            </a:r>
          </a:p>
          <a:p>
            <a:pPr marL="514350" indent="-514350" algn="just">
              <a:buAutoNum type="alphaLcPeriod"/>
            </a:pPr>
            <a:r>
              <a:rPr lang="id-ID" sz="2800" dirty="0"/>
              <a:t>Mudah-mudahan tercapai cita-citamu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Kalimat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Secara sederhana kalimat menurut jenisnya  dapat dibagi menjadi beberapa, yaitu :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712" y="2971800"/>
            <a:ext cx="6121401" cy="34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Proposisi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00B0F0"/>
                </a:solidFill>
              </a:rPr>
              <a:t>Proposisi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adalah</a:t>
            </a:r>
            <a:endParaRPr lang="en-US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deklaratif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yang </a:t>
            </a:r>
            <a:r>
              <a:rPr lang="en-US" sz="2800" dirty="0" err="1"/>
              <a:t>bernilai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(true)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(false), </a:t>
            </a:r>
            <a:r>
              <a:rPr lang="en-US" sz="2800" dirty="0" err="1"/>
              <a:t>tetapi</a:t>
            </a:r>
            <a:r>
              <a:rPr lang="en-US" sz="2800" dirty="0"/>
              <a:t> 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Game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</a:rPr>
              <a:t>“</a:t>
            </a:r>
            <a:r>
              <a:rPr lang="en-US" sz="3200" b="1" dirty="0" err="1">
                <a:solidFill>
                  <a:srgbClr val="00B0F0"/>
                </a:solidFill>
              </a:rPr>
              <a:t>Kerbau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lebih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besar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daripada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Lalat</a:t>
            </a:r>
            <a:r>
              <a:rPr lang="en-US" sz="3200" b="1" dirty="0">
                <a:solidFill>
                  <a:srgbClr val="00B0F0"/>
                </a:solidFill>
              </a:rPr>
              <a:t>”</a:t>
            </a:r>
          </a:p>
          <a:p>
            <a:pPr marL="0" indent="0">
              <a:buNone/>
            </a:pPr>
            <a:endParaRPr lang="en-US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? 			YA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?				 YA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		BENAR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Game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520 &lt; 111”</a:t>
            </a:r>
          </a:p>
          <a:p>
            <a:pPr marL="0" indent="0">
              <a:buNone/>
            </a:pPr>
            <a:endParaRPr lang="en-US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? 			YA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?				 YA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		SALAH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Game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3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5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235”</a:t>
            </a:r>
          </a:p>
          <a:p>
            <a:pPr marL="0" indent="0">
              <a:buNone/>
            </a:pPr>
            <a:endParaRPr lang="en-US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? 			YA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?			 TIDAK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	</a:t>
            </a:r>
            <a:r>
              <a:rPr lang="en-US" dirty="0" err="1"/>
              <a:t>Bisa</a:t>
            </a:r>
            <a:r>
              <a:rPr lang="en-US" dirty="0"/>
              <a:t> BENAR </a:t>
            </a:r>
            <a:r>
              <a:rPr lang="en-US" dirty="0" err="1"/>
              <a:t>atau</a:t>
            </a:r>
            <a:r>
              <a:rPr lang="en-US" dirty="0"/>
              <a:t> SALAH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F0"/>
                </a:solidFill>
              </a:rPr>
              <a:t>Tergantung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pada</a:t>
            </a:r>
            <a:r>
              <a:rPr lang="en-US" b="1" dirty="0">
                <a:solidFill>
                  <a:srgbClr val="00B0F0"/>
                </a:solidFill>
              </a:rPr>
              <a:t> y.</a:t>
            </a:r>
          </a:p>
          <a:p>
            <a:pPr marL="0" indent="0">
              <a:buNone/>
            </a:pP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8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Game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3800" b="1" i="1" dirty="0"/>
              <a:t> </a:t>
            </a:r>
            <a:r>
              <a:rPr lang="en-US" altLang="en-US" sz="3800" b="1" i="1" dirty="0">
                <a:solidFill>
                  <a:srgbClr val="00B0F0"/>
                </a:solidFill>
              </a:rPr>
              <a:t>“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Tolong</a:t>
            </a:r>
            <a:r>
              <a:rPr lang="en-US" altLang="en-US" sz="3800" b="1" i="1" dirty="0">
                <a:solidFill>
                  <a:srgbClr val="00B0F0"/>
                </a:solidFill>
              </a:rPr>
              <a:t> 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untuk</a:t>
            </a:r>
            <a:r>
              <a:rPr lang="en-US" altLang="en-US" sz="3800" b="1" i="1" dirty="0">
                <a:solidFill>
                  <a:srgbClr val="00B0F0"/>
                </a:solidFill>
              </a:rPr>
              <a:t> 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tidak</a:t>
            </a:r>
            <a:r>
              <a:rPr lang="en-US" altLang="en-US" sz="3800" b="1" i="1" dirty="0">
                <a:solidFill>
                  <a:srgbClr val="00B0F0"/>
                </a:solidFill>
              </a:rPr>
              <a:t> 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tidur</a:t>
            </a:r>
            <a:r>
              <a:rPr lang="en-US" altLang="en-US" sz="3800" b="1" i="1" dirty="0">
                <a:solidFill>
                  <a:srgbClr val="00B0F0"/>
                </a:solidFill>
              </a:rPr>
              <a:t> 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selama</a:t>
            </a:r>
            <a:r>
              <a:rPr lang="en-US" altLang="en-US" sz="3800" b="1" i="1" dirty="0">
                <a:solidFill>
                  <a:srgbClr val="00B0F0"/>
                </a:solidFill>
              </a:rPr>
              <a:t> </a:t>
            </a:r>
            <a:r>
              <a:rPr lang="en-US" altLang="en-US" sz="3800" b="1" i="1" dirty="0" err="1">
                <a:solidFill>
                  <a:srgbClr val="00B0F0"/>
                </a:solidFill>
              </a:rPr>
              <a:t>kuliah</a:t>
            </a:r>
            <a:r>
              <a:rPr lang="en-US" altLang="en-US" sz="3800" b="1" i="1" dirty="0">
                <a:solidFill>
                  <a:srgbClr val="00B0F0"/>
                </a:solidFill>
              </a:rPr>
              <a:t>”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? 				TIDAK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?				 	TIDAK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			SALAH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1981200"/>
            <a:ext cx="9143998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Bradley Hand ITC" panose="03070402050302030203" pitchFamily="66" charset="0"/>
              </a:rPr>
              <a:t>TERIMAKASIH </a:t>
            </a:r>
            <a:br>
              <a:rPr lang="en-US" sz="4400" dirty="0">
                <a:latin typeface="Bradley Hand ITC" panose="03070402050302030203" pitchFamily="66" charset="0"/>
              </a:rPr>
            </a:br>
            <a:endParaRPr lang="en-US" sz="4400" dirty="0">
              <a:latin typeface="Bradley Hand ITC" panose="03070402050302030203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12" y="3001962"/>
            <a:ext cx="2462796" cy="245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A092-54A6-A942-A1CA-B9EDDCDC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58D73-67B2-AB45-B524-3FD8CB9A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UAS 	= 40%</a:t>
            </a:r>
          </a:p>
          <a:p>
            <a:r>
              <a:rPr lang="en-US" sz="2800" dirty="0"/>
              <a:t>UTS		=30%</a:t>
            </a:r>
          </a:p>
          <a:p>
            <a:r>
              <a:rPr lang="en-US" sz="2800" dirty="0"/>
              <a:t>TUGAS 	=30%</a:t>
            </a:r>
          </a:p>
        </p:txBody>
      </p:sp>
    </p:spTree>
    <p:extLst>
      <p:ext uri="{BB962C8B-B14F-4D97-AF65-F5344CB8AC3E}">
        <p14:creationId xmlns:p14="http://schemas.microsoft.com/office/powerpoint/2010/main" val="375074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Logika</a:t>
            </a:r>
            <a:r>
              <a:rPr lang="en-US" dirty="0"/>
              <a:t>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 err="1">
                <a:cs typeface="Times New Roman" panose="02020603050405020304" pitchFamily="18" charset="0"/>
              </a:rPr>
              <a:t>Perhatikan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argumen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bawah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568325" indent="-273050">
              <a:buNone/>
            </a:pP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Mary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mencintai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Budi,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Mary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mencintai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Koko</a:t>
            </a:r>
          </a:p>
          <a:p>
            <a:pPr marL="568325" indent="-273050">
              <a:buNone/>
            </a:pP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hari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Senin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Mary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mencintai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Budi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Koko</a:t>
            </a:r>
          </a:p>
          <a:p>
            <a:pPr marL="568325" indent="-273050">
              <a:buNone/>
            </a:pP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hari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Senin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apakah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Mary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mencintai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Koko ?</a:t>
            </a:r>
          </a:p>
          <a:p>
            <a:pPr marL="568325" indent="-273050">
              <a:buNone/>
            </a:pP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hari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Senin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apakah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Mary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mencintai</a:t>
            </a:r>
            <a:r>
              <a:rPr lang="en-US" altLang="en-US" b="1" dirty="0">
                <a:solidFill>
                  <a:srgbClr val="00B0F0"/>
                </a:solidFill>
                <a:cs typeface="Times New Roman" panose="02020603050405020304" pitchFamily="18" charset="0"/>
              </a:rPr>
              <a:t> Budi ?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Apakah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kesimpulan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argumen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 valid?</a:t>
            </a:r>
          </a:p>
          <a:p>
            <a:pPr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Alat</a:t>
            </a:r>
            <a:r>
              <a:rPr lang="en-US" altLang="en-US" dirty="0">
                <a:cs typeface="Times New Roman" panose="02020603050405020304" pitchFamily="18" charset="0"/>
              </a:rPr>
              <a:t> bantu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memahami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argumen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tsb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Logika</a:t>
            </a:r>
            <a:endParaRPr lang="en-US" altLang="en-US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algn="just"/>
            <a:endParaRPr lang="en-US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448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</a:t>
            </a:r>
            <a:r>
              <a:rPr lang="en-US" dirty="0" err="1"/>
              <a:t>Pembelajaran</a:t>
            </a:r>
            <a:r>
              <a:rPr lang="en-US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kuliah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103346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346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sejarah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346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sebuuah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kalimat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proposisi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59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048134"/>
              </p:ext>
            </p:extLst>
          </p:nvPr>
        </p:nvGraphicFramePr>
        <p:xfrm>
          <a:off x="1522413" y="1905000"/>
          <a:ext cx="9144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1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Logika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Logika</a:t>
            </a:r>
            <a:r>
              <a:rPr lang="en-US" b="1" dirty="0"/>
              <a:t> (logic)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Kata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“</a:t>
            </a:r>
            <a:r>
              <a:rPr lang="en-US" b="1" dirty="0">
                <a:solidFill>
                  <a:srgbClr val="00B0F0"/>
                </a:solidFill>
              </a:rPr>
              <a:t>LOGOS</a:t>
            </a:r>
            <a:r>
              <a:rPr lang="en-US" dirty="0"/>
              <a:t>”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‘kata’, ‘</a:t>
            </a:r>
            <a:r>
              <a:rPr lang="en-US" dirty="0" err="1"/>
              <a:t>ucapan</a:t>
            </a:r>
            <a:r>
              <a:rPr lang="en-US" dirty="0"/>
              <a:t>’ </a:t>
            </a:r>
            <a:r>
              <a:rPr lang="en-US" dirty="0" err="1"/>
              <a:t>atau</a:t>
            </a:r>
            <a:r>
              <a:rPr lang="en-US" dirty="0"/>
              <a:t> ‘</a:t>
            </a:r>
            <a:r>
              <a:rPr lang="en-US" dirty="0" err="1"/>
              <a:t>alasan</a:t>
            </a:r>
            <a:r>
              <a:rPr lang="en-US" dirty="0"/>
              <a:t>’.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Logika</a:t>
            </a:r>
            <a:r>
              <a:rPr lang="en-US" dirty="0"/>
              <a:t> 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menalar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i="1" dirty="0"/>
              <a:t>(reasoning).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(</a:t>
            </a:r>
            <a:r>
              <a:rPr lang="en-US" i="1" dirty="0"/>
              <a:t>statements).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6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/>
              <a:t>Logika</a:t>
            </a:r>
            <a:r>
              <a:rPr lang="en-US" sz="2800" b="1" dirty="0"/>
              <a:t> </a:t>
            </a:r>
            <a:r>
              <a:rPr lang="en-US" sz="2800" b="1" dirty="0" err="1"/>
              <a:t>Informatika</a:t>
            </a:r>
            <a:r>
              <a:rPr lang="en-US" sz="2800" b="1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latin typeface="Bradley Hand ITC" panose="03070402050302030203" pitchFamily="66" charset="0"/>
              </a:rPr>
              <a:t>Disiplin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ilmu</a:t>
            </a:r>
            <a:r>
              <a:rPr lang="en-US" dirty="0">
                <a:latin typeface="Bradley Hand ITC" panose="03070402050302030203" pitchFamily="66" charset="0"/>
              </a:rPr>
              <a:t> yang </a:t>
            </a:r>
            <a:r>
              <a:rPr lang="en-US" dirty="0" err="1">
                <a:latin typeface="Bradley Hand ITC" panose="03070402050302030203" pitchFamily="66" charset="0"/>
              </a:rPr>
              <a:t>mempelajari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transformasi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fakta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berlambang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yaitu</a:t>
            </a:r>
            <a:r>
              <a:rPr lang="en-US" dirty="0">
                <a:latin typeface="Bradley Hand ITC" panose="03070402050302030203" pitchFamily="66" charset="0"/>
              </a:rPr>
              <a:t> data </a:t>
            </a:r>
            <a:r>
              <a:rPr lang="en-US" dirty="0" err="1">
                <a:latin typeface="Bradley Hand ITC" panose="03070402050302030203" pitchFamily="66" charset="0"/>
              </a:rPr>
              <a:t>maupun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informasi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pada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mesin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berbasis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komputasi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dengan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penalaran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sehingga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didapat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suatu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kesimpulan</a:t>
            </a:r>
            <a:r>
              <a:rPr lang="en-US" dirty="0">
                <a:latin typeface="Bradley Hand ITC" panose="03070402050302030203" pitchFamily="66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/>
              <a:t>Informatika</a:t>
            </a:r>
            <a:r>
              <a:rPr lang="en-US" sz="2800" b="1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latin typeface="Bradley Hand ITC" panose="03070402050302030203" pitchFamily="66" charset="0"/>
              </a:rPr>
              <a:t>Disiplin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ilmu</a:t>
            </a:r>
            <a:r>
              <a:rPr lang="en-US" dirty="0">
                <a:latin typeface="Bradley Hand ITC" panose="03070402050302030203" pitchFamily="66" charset="0"/>
              </a:rPr>
              <a:t> yang </a:t>
            </a:r>
            <a:r>
              <a:rPr lang="en-US" dirty="0" err="1">
                <a:latin typeface="Bradley Hand ITC" panose="03070402050302030203" pitchFamily="66" charset="0"/>
              </a:rPr>
              <a:t>memperlajari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transformasi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fakta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berlambang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yaitu</a:t>
            </a:r>
            <a:r>
              <a:rPr lang="en-US" dirty="0">
                <a:latin typeface="Bradley Hand ITC" panose="03070402050302030203" pitchFamily="66" charset="0"/>
              </a:rPr>
              <a:t> data </a:t>
            </a:r>
            <a:r>
              <a:rPr lang="en-US" dirty="0" err="1">
                <a:latin typeface="Bradley Hand ITC" panose="03070402050302030203" pitchFamily="66" charset="0"/>
              </a:rPr>
              <a:t>maupun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informasi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pada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mesin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berbasis</a:t>
            </a:r>
            <a:r>
              <a:rPr lang="en-US" dirty="0">
                <a:latin typeface="Bradley Hand ITC" panose="03070402050302030203" pitchFamily="66" charset="0"/>
              </a:rPr>
              <a:t> </a:t>
            </a:r>
            <a:r>
              <a:rPr lang="en-US" dirty="0" err="1">
                <a:latin typeface="Bradley Hand ITC" panose="03070402050302030203" pitchFamily="66" charset="0"/>
              </a:rPr>
              <a:t>komputasi</a:t>
            </a:r>
            <a:r>
              <a:rPr lang="en-US" dirty="0">
                <a:latin typeface="Bradley Hand ITC" panose="03070402050302030203" pitchFamily="66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Logika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Logika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b="1" dirty="0">
                <a:solidFill>
                  <a:srgbClr val="00B0F0"/>
                </a:solidFill>
              </a:rPr>
              <a:t> </a:t>
            </a:r>
            <a:r>
              <a:rPr lang="en-US" altLang="en-US" b="1" dirty="0" err="1">
                <a:solidFill>
                  <a:srgbClr val="00B0F0"/>
                </a:solidFill>
              </a:rPr>
              <a:t>jantung</a:t>
            </a:r>
            <a:r>
              <a:rPr lang="en-US" altLang="en-US" b="1" dirty="0">
                <a:solidFill>
                  <a:srgbClr val="00B0F0"/>
                </a:solidFill>
              </a:rPr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pemrograman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 err="1"/>
              <a:t>Contoh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mod 2 = 0 then 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x:=x + 1 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else x:=x – 1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Aristoteles  (384 – 332 SM) </a:t>
            </a: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(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)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. Aristoteles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 </a:t>
            </a:r>
            <a:r>
              <a:rPr lang="en-US" dirty="0" err="1"/>
              <a:t>kesimpulan</a:t>
            </a:r>
            <a:r>
              <a:rPr lang="en-US" dirty="0"/>
              <a:t> Thales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 air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  <a:p>
            <a:r>
              <a:rPr lang="en-US" dirty="0"/>
              <a:t> Inti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Aristoteles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Silogisme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236" y="3429000"/>
            <a:ext cx="2498351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2" y="152060"/>
            <a:ext cx="1267995" cy="12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748</TotalTime>
  <Words>483</Words>
  <Application>Microsoft Macintosh PowerPoint</Application>
  <PresentationFormat>Custom</PresentationFormat>
  <Paragraphs>118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Bradley Hand ITC</vt:lpstr>
      <vt:lpstr>Consolas</vt:lpstr>
      <vt:lpstr>Corbel</vt:lpstr>
      <vt:lpstr>Courier New</vt:lpstr>
      <vt:lpstr>Times New Roman</vt:lpstr>
      <vt:lpstr>Wingdings</vt:lpstr>
      <vt:lpstr>Chalkboard 16x9</vt:lpstr>
      <vt:lpstr>Logika Informatika A11.54406</vt:lpstr>
      <vt:lpstr>Kontrak Kuliah </vt:lpstr>
      <vt:lpstr>Logika </vt:lpstr>
      <vt:lpstr>Outcome Pembelajaran </vt:lpstr>
      <vt:lpstr>Contents </vt:lpstr>
      <vt:lpstr>Konsep Logika </vt:lpstr>
      <vt:lpstr>Logika informatika</vt:lpstr>
      <vt:lpstr>Logika </vt:lpstr>
      <vt:lpstr>2. Sejarah Perkembangan Logika</vt:lpstr>
      <vt:lpstr>Pembagian Logika</vt:lpstr>
      <vt:lpstr>3. Kalimat</vt:lpstr>
      <vt:lpstr>Contoh </vt:lpstr>
      <vt:lpstr>3. Kalimat </vt:lpstr>
      <vt:lpstr>Proposisi </vt:lpstr>
      <vt:lpstr>Game #1 </vt:lpstr>
      <vt:lpstr>Game #2 </vt:lpstr>
      <vt:lpstr>Game #3 </vt:lpstr>
      <vt:lpstr>Game #5</vt:lpstr>
      <vt:lpstr>TERIMAKASIH 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Informatika </dc:title>
  <dc:creator>Saras</dc:creator>
  <cp:lastModifiedBy>Microsoft Office User</cp:lastModifiedBy>
  <cp:revision>47</cp:revision>
  <dcterms:created xsi:type="dcterms:W3CDTF">2018-02-24T03:19:39Z</dcterms:created>
  <dcterms:modified xsi:type="dcterms:W3CDTF">2018-05-31T09:17:49Z</dcterms:modified>
</cp:coreProperties>
</file>