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4F13126-687A-476D-83C6-FDBF5DA8BA33}" type="datetimeFigureOut">
              <a:rPr lang="id-ID" smtClean="0"/>
              <a:t>02/11/2020</a:t>
            </a:fld>
            <a:endParaRPr lang="id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FFF88B9-2FF2-4C69-9A06-3710A4A64CC3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F13126-687A-476D-83C6-FDBF5DA8BA33}" type="datetimeFigureOut">
              <a:rPr lang="id-ID" smtClean="0"/>
              <a:t>02/11/2020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FF88B9-2FF2-4C69-9A06-3710A4A64CC3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F13126-687A-476D-83C6-FDBF5DA8BA33}" type="datetimeFigureOut">
              <a:rPr lang="id-ID" smtClean="0"/>
              <a:t>02/11/2020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FF88B9-2FF2-4C69-9A06-3710A4A64CC3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F13126-687A-476D-83C6-FDBF5DA8BA33}" type="datetimeFigureOut">
              <a:rPr lang="id-ID" smtClean="0"/>
              <a:t>02/11/2020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FF88B9-2FF2-4C69-9A06-3710A4A64CC3}" type="slidenum">
              <a:rPr lang="id-ID" smtClean="0"/>
              <a:t>‹#›</a:t>
            </a:fld>
            <a:endParaRPr lang="id-ID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F13126-687A-476D-83C6-FDBF5DA8BA33}" type="datetimeFigureOut">
              <a:rPr lang="id-ID" smtClean="0"/>
              <a:t>02/11/2020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FF88B9-2FF2-4C69-9A06-3710A4A64CC3}" type="slidenum">
              <a:rPr lang="id-ID" smtClean="0"/>
              <a:t>‹#›</a:t>
            </a:fld>
            <a:endParaRPr lang="id-ID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F13126-687A-476D-83C6-FDBF5DA8BA33}" type="datetimeFigureOut">
              <a:rPr lang="id-ID" smtClean="0"/>
              <a:t>02/11/2020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FF88B9-2FF2-4C69-9A06-3710A4A64CC3}" type="slidenum">
              <a:rPr lang="id-ID" smtClean="0"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F13126-687A-476D-83C6-FDBF5DA8BA33}" type="datetimeFigureOut">
              <a:rPr lang="id-ID" smtClean="0"/>
              <a:t>02/11/2020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FF88B9-2FF2-4C69-9A06-3710A4A64CC3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F13126-687A-476D-83C6-FDBF5DA8BA33}" type="datetimeFigureOut">
              <a:rPr lang="id-ID" smtClean="0"/>
              <a:t>02/11/2020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FF88B9-2FF2-4C69-9A06-3710A4A64CC3}" type="slidenum">
              <a:rPr lang="id-ID" smtClean="0"/>
              <a:t>‹#›</a:t>
            </a:fld>
            <a:endParaRPr lang="id-ID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F13126-687A-476D-83C6-FDBF5DA8BA33}" type="datetimeFigureOut">
              <a:rPr lang="id-ID" smtClean="0"/>
              <a:t>02/11/2020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FF88B9-2FF2-4C69-9A06-3710A4A64CC3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4F13126-687A-476D-83C6-FDBF5DA8BA33}" type="datetimeFigureOut">
              <a:rPr lang="id-ID" smtClean="0"/>
              <a:t>02/11/2020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FF88B9-2FF2-4C69-9A06-3710A4A64CC3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4F13126-687A-476D-83C6-FDBF5DA8BA33}" type="datetimeFigureOut">
              <a:rPr lang="id-ID" smtClean="0"/>
              <a:t>02/11/2020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FFF88B9-2FF2-4C69-9A06-3710A4A64CC3}" type="slidenum">
              <a:rPr lang="id-ID" smtClean="0"/>
              <a:t>‹#›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4F13126-687A-476D-83C6-FDBF5DA8BA33}" type="datetimeFigureOut">
              <a:rPr lang="id-ID" smtClean="0"/>
              <a:t>02/11/2020</a:t>
            </a:fld>
            <a:endParaRPr lang="id-ID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FFF88B9-2FF2-4C69-9A06-3710A4A64CC3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Kontinu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389" t="26201" r="25389" b="38443"/>
          <a:stretch>
            <a:fillRect/>
          </a:stretch>
        </p:blipFill>
        <p:spPr bwMode="auto">
          <a:xfrm>
            <a:off x="326571" y="1752600"/>
            <a:ext cx="849085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37430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321491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8"/>
            <a:r>
              <a:rPr lang="en-US" sz="3200" dirty="0" err="1" smtClean="0"/>
              <a:t>Terima</a:t>
            </a:r>
            <a:r>
              <a:rPr lang="en-US" sz="3200" dirty="0" smtClean="0"/>
              <a:t> </a:t>
            </a:r>
            <a:r>
              <a:rPr lang="en-US" sz="3200" dirty="0" err="1" smtClean="0"/>
              <a:t>Kasih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80910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000" t="37206" r="25000" b="10012"/>
          <a:stretch>
            <a:fillRect/>
          </a:stretch>
        </p:blipFill>
        <p:spPr bwMode="auto">
          <a:xfrm>
            <a:off x="762000" y="1600200"/>
            <a:ext cx="7696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26354" t="30208" r="26208" b="58334"/>
          <a:stretch>
            <a:fillRect/>
          </a:stretch>
        </p:blipFill>
        <p:spPr bwMode="auto">
          <a:xfrm>
            <a:off x="914400" y="457200"/>
            <a:ext cx="7010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 l="24785" t="84375" r="48829" b="6509"/>
          <a:stretch>
            <a:fillRect/>
          </a:stretch>
        </p:blipFill>
        <p:spPr bwMode="auto">
          <a:xfrm>
            <a:off x="762000" y="6096000"/>
            <a:ext cx="449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42080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4074" t="38623" r="25000" b="3064"/>
          <a:stretch>
            <a:fillRect/>
          </a:stretch>
        </p:blipFill>
        <p:spPr bwMode="auto">
          <a:xfrm>
            <a:off x="381000" y="1828800"/>
            <a:ext cx="8077200" cy="4807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l="26354" t="69792" r="25622" b="13542"/>
          <a:stretch>
            <a:fillRect/>
          </a:stretch>
        </p:blipFill>
        <p:spPr bwMode="auto">
          <a:xfrm>
            <a:off x="762000" y="304800"/>
            <a:ext cx="7620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51682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926" t="22826" r="31481" b="14592"/>
          <a:stretch>
            <a:fillRect/>
          </a:stretch>
        </p:blipFill>
        <p:spPr bwMode="auto">
          <a:xfrm>
            <a:off x="685800" y="636104"/>
            <a:ext cx="7239000" cy="598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77551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926" t="33531" r="25000" b="7181"/>
          <a:stretch>
            <a:fillRect/>
          </a:stretch>
        </p:blipFill>
        <p:spPr bwMode="auto">
          <a:xfrm>
            <a:off x="459317" y="457201"/>
            <a:ext cx="7998883" cy="5884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00151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000" t="22826" r="25926" b="4710"/>
          <a:stretch>
            <a:fillRect/>
          </a:stretch>
        </p:blipFill>
        <p:spPr bwMode="auto">
          <a:xfrm>
            <a:off x="587086" y="457200"/>
            <a:ext cx="7947314" cy="6117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86016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926" t="23650" r="31481" b="12121"/>
          <a:stretch>
            <a:fillRect/>
          </a:stretch>
        </p:blipFill>
        <p:spPr bwMode="auto">
          <a:xfrm>
            <a:off x="523631" y="533399"/>
            <a:ext cx="7934569" cy="6081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54365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000" t="45059" r="25000" b="7181"/>
          <a:stretch>
            <a:fillRect/>
          </a:stretch>
        </p:blipFill>
        <p:spPr bwMode="auto">
          <a:xfrm>
            <a:off x="244366" y="685800"/>
            <a:ext cx="8213834" cy="563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73527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Latihan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389" t="22834" r="25389" b="14872"/>
          <a:stretch>
            <a:fillRect/>
          </a:stretch>
        </p:blipFill>
        <p:spPr bwMode="auto">
          <a:xfrm>
            <a:off x="877330" y="1295400"/>
            <a:ext cx="738934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00355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609</TotalTime>
  <Words>8</Words>
  <Application>Microsoft Office PowerPoint</Application>
  <PresentationFormat>On-screen Show (4:3)</PresentationFormat>
  <Paragraphs>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Concourse</vt:lpstr>
      <vt:lpstr>Menentukan Fungsi Menjadi Kontinu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Latihan Soal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Menentukan Fungsi Menjadi Kontinu</dc:title>
  <dc:creator>ADMIN</dc:creator>
  <cp:lastModifiedBy>ADMIN</cp:lastModifiedBy>
  <cp:revision>1</cp:revision>
  <dcterms:created xsi:type="dcterms:W3CDTF">2020-11-01T13:41:58Z</dcterms:created>
  <dcterms:modified xsi:type="dcterms:W3CDTF">2020-11-02T12:24:13Z</dcterms:modified>
</cp:coreProperties>
</file>