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5" r:id="rId10"/>
    <p:sldId id="266" r:id="rId11"/>
    <p:sldId id="270" r:id="rId12"/>
    <p:sldId id="263" r:id="rId13"/>
    <p:sldId id="271" r:id="rId14"/>
    <p:sldId id="267" r:id="rId15"/>
    <p:sldId id="272" r:id="rId16"/>
    <p:sldId id="268" r:id="rId17"/>
    <p:sldId id="269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1233D-77F9-4B78-91BC-DEE6F5F2A746}" type="datetimeFigureOut">
              <a:rPr lang="en-US" smtClean="0"/>
              <a:pPr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E4AF-C658-49AE-A620-59BDC3E6AE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1233D-77F9-4B78-91BC-DEE6F5F2A746}" type="datetimeFigureOut">
              <a:rPr lang="en-US" smtClean="0"/>
              <a:pPr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E4AF-C658-49AE-A620-59BDC3E6AE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1233D-77F9-4B78-91BC-DEE6F5F2A746}" type="datetimeFigureOut">
              <a:rPr lang="en-US" smtClean="0"/>
              <a:pPr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E4AF-C658-49AE-A620-59BDC3E6AE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1233D-77F9-4B78-91BC-DEE6F5F2A746}" type="datetimeFigureOut">
              <a:rPr lang="en-US" smtClean="0"/>
              <a:pPr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E4AF-C658-49AE-A620-59BDC3E6AE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1233D-77F9-4B78-91BC-DEE6F5F2A746}" type="datetimeFigureOut">
              <a:rPr lang="en-US" smtClean="0"/>
              <a:pPr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E4AF-C658-49AE-A620-59BDC3E6AE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1233D-77F9-4B78-91BC-DEE6F5F2A746}" type="datetimeFigureOut">
              <a:rPr lang="en-US" smtClean="0"/>
              <a:pPr/>
              <a:t>9/13/2018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E4AF-C658-49AE-A620-59BDC3E6AE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1233D-77F9-4B78-91BC-DEE6F5F2A746}" type="datetimeFigureOut">
              <a:rPr lang="en-US" smtClean="0"/>
              <a:pPr/>
              <a:t>9/13/2018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E4AF-C658-49AE-A620-59BDC3E6AE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1233D-77F9-4B78-91BC-DEE6F5F2A746}" type="datetimeFigureOut">
              <a:rPr lang="en-US" smtClean="0"/>
              <a:pPr/>
              <a:t>9/13/2018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E4AF-C658-49AE-A620-59BDC3E6AE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1233D-77F9-4B78-91BC-DEE6F5F2A746}" type="datetimeFigureOut">
              <a:rPr lang="en-US" smtClean="0"/>
              <a:pPr/>
              <a:t>9/13/2018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E4AF-C658-49AE-A620-59BDC3E6AE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1233D-77F9-4B78-91BC-DEE6F5F2A746}" type="datetimeFigureOut">
              <a:rPr lang="en-US" smtClean="0"/>
              <a:pPr/>
              <a:t>9/13/2018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E4AF-C658-49AE-A620-59BDC3E6AE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1233D-77F9-4B78-91BC-DEE6F5F2A746}" type="datetimeFigureOut">
              <a:rPr lang="en-US" smtClean="0"/>
              <a:pPr/>
              <a:t>9/13/2018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E4AF-C658-49AE-A620-59BDC3E6AE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1233D-77F9-4B78-91BC-DEE6F5F2A746}" type="datetimeFigureOut">
              <a:rPr lang="en-US" smtClean="0"/>
              <a:pPr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2E4AF-C658-49AE-A620-59BDC3E6AE7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Dunia</a:t>
            </a:r>
            <a:r>
              <a:rPr lang="en-US" dirty="0" smtClean="0"/>
              <a:t> </a:t>
            </a:r>
            <a:r>
              <a:rPr lang="en-US" dirty="0" err="1" smtClean="0"/>
              <a:t>Komputer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marL="514350" indent="-514350" algn="just">
              <a:buAutoNum type="arabicPeriod" startAt="2"/>
            </a:pPr>
            <a:r>
              <a:rPr lang="en-US" dirty="0" smtClean="0"/>
              <a:t>Special Purpose Computer</a:t>
            </a:r>
          </a:p>
          <a:p>
            <a:pPr marL="514350" indent="-514350" algn="just">
              <a:buNone/>
            </a:pPr>
            <a:r>
              <a:rPr lang="en-US" dirty="0" smtClean="0"/>
              <a:t>	</a:t>
            </a:r>
            <a:r>
              <a:rPr lang="en-US" sz="2800" dirty="0" err="1" smtClean="0"/>
              <a:t>Digunakan</a:t>
            </a:r>
            <a:r>
              <a:rPr lang="en-US" sz="2800" dirty="0" smtClean="0"/>
              <a:t> </a:t>
            </a:r>
            <a:r>
              <a:rPr lang="en-US" sz="2800" dirty="0" err="1" smtClean="0"/>
              <a:t>untuk</a:t>
            </a:r>
            <a:r>
              <a:rPr lang="en-US" sz="2800" dirty="0" smtClean="0"/>
              <a:t> </a:t>
            </a:r>
            <a:r>
              <a:rPr lang="en-US" sz="2800" dirty="0" err="1" smtClean="0"/>
              <a:t>menyelesaiakan</a:t>
            </a:r>
            <a:r>
              <a:rPr lang="en-US" sz="2800" dirty="0" smtClean="0"/>
              <a:t> </a:t>
            </a:r>
            <a:r>
              <a:rPr lang="en-US" sz="2800" dirty="0" err="1" smtClean="0"/>
              <a:t>pekerjaan</a:t>
            </a:r>
            <a:r>
              <a:rPr lang="en-US" sz="2800" dirty="0" smtClean="0"/>
              <a:t> </a:t>
            </a:r>
            <a:r>
              <a:rPr lang="en-US" sz="2800" dirty="0" err="1" smtClean="0"/>
              <a:t>atau</a:t>
            </a:r>
            <a:r>
              <a:rPr lang="en-US" sz="2800" dirty="0" smtClean="0"/>
              <a:t> </a:t>
            </a:r>
            <a:r>
              <a:rPr lang="en-US" sz="2800" dirty="0" err="1" smtClean="0"/>
              <a:t>aplikasi</a:t>
            </a:r>
            <a:r>
              <a:rPr lang="en-US" sz="2800" dirty="0" smtClean="0"/>
              <a:t> </a:t>
            </a:r>
            <a:r>
              <a:rPr lang="en-US" sz="2800" dirty="0" err="1" smtClean="0"/>
              <a:t>khusus</a:t>
            </a:r>
            <a:r>
              <a:rPr lang="en-US" sz="2800" dirty="0" smtClean="0"/>
              <a:t>, </a:t>
            </a:r>
            <a:r>
              <a:rPr lang="en-US" sz="2800" dirty="0" err="1" smtClean="0"/>
              <a:t>misal</a:t>
            </a:r>
            <a:r>
              <a:rPr lang="en-US" sz="2800" dirty="0" smtClean="0"/>
              <a:t> </a:t>
            </a:r>
            <a:r>
              <a:rPr lang="en-US" sz="2800" dirty="0" err="1" smtClean="0"/>
              <a:t>komputer</a:t>
            </a:r>
            <a:r>
              <a:rPr lang="en-US" sz="2800" dirty="0" smtClean="0"/>
              <a:t> </a:t>
            </a:r>
            <a:r>
              <a:rPr lang="en-US" sz="2800" dirty="0" err="1" smtClean="0"/>
              <a:t>bidang</a:t>
            </a:r>
            <a:r>
              <a:rPr lang="en-US" sz="2800" dirty="0" smtClean="0"/>
              <a:t> </a:t>
            </a:r>
            <a:r>
              <a:rPr lang="en-US" sz="2800" dirty="0" err="1" smtClean="0"/>
              <a:t>kesehatan</a:t>
            </a:r>
            <a:r>
              <a:rPr lang="en-US" sz="2800" dirty="0" smtClean="0"/>
              <a:t>, USG, </a:t>
            </a:r>
            <a:r>
              <a:rPr lang="en-US" sz="2800" dirty="0" err="1" smtClean="0"/>
              <a:t>rontgen</a:t>
            </a:r>
            <a:endParaRPr lang="en-US" sz="2800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1669" t="32292" r="57833" b="18750"/>
          <a:stretch>
            <a:fillRect/>
          </a:stretch>
        </p:blipFill>
        <p:spPr bwMode="auto">
          <a:xfrm>
            <a:off x="3581400" y="2514600"/>
            <a:ext cx="4953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4572000"/>
            <a:ext cx="3352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USG -</a:t>
            </a:r>
            <a:r>
              <a:rPr lang="en-US" dirty="0" err="1" smtClean="0">
                <a:solidFill>
                  <a:srgbClr val="FF0000"/>
                </a:solidFill>
              </a:rPr>
              <a:t>ultrasonografy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17570" t="32292" r="53733" b="34375"/>
          <a:stretch>
            <a:fillRect/>
          </a:stretch>
        </p:blipFill>
        <p:spPr bwMode="auto">
          <a:xfrm>
            <a:off x="1066800" y="533400"/>
            <a:ext cx="6705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419600" y="5410200"/>
            <a:ext cx="33528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Rontgen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Menurut</a:t>
            </a:r>
            <a:r>
              <a:rPr lang="en-US" dirty="0" smtClean="0"/>
              <a:t> </a:t>
            </a:r>
            <a:r>
              <a:rPr lang="en-US" dirty="0" err="1" smtClean="0"/>
              <a:t>Kapasitasnya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>
            <a:normAutofit/>
          </a:bodyPr>
          <a:lstStyle/>
          <a:p>
            <a:pPr marL="514350" indent="-514350" algn="just">
              <a:buNone/>
            </a:pPr>
            <a:r>
              <a:rPr lang="en-US" sz="2400" dirty="0" smtClean="0"/>
              <a:t>1.	</a:t>
            </a:r>
            <a:r>
              <a:rPr lang="en-US" sz="2400" dirty="0" err="1" smtClean="0"/>
              <a:t>Komputer</a:t>
            </a:r>
            <a:r>
              <a:rPr lang="en-US" sz="2400" dirty="0" smtClean="0"/>
              <a:t> Micro</a:t>
            </a:r>
          </a:p>
          <a:p>
            <a:pPr marL="514350" indent="-514350" algn="just">
              <a:buNone/>
            </a:pPr>
            <a:r>
              <a:rPr lang="en-US" sz="2400" dirty="0" smtClean="0"/>
              <a:t>	</a:t>
            </a:r>
            <a:r>
              <a:rPr lang="en-US" sz="2400" dirty="0" err="1" smtClean="0"/>
              <a:t>Digunakan</a:t>
            </a:r>
            <a:r>
              <a:rPr lang="en-US" sz="2400" dirty="0" smtClean="0"/>
              <a:t> </a:t>
            </a:r>
            <a:r>
              <a:rPr lang="en-US" sz="2400" dirty="0" err="1" smtClean="0"/>
              <a:t>untuk</a:t>
            </a:r>
            <a:r>
              <a:rPr lang="en-US" sz="2400" dirty="0" smtClean="0"/>
              <a:t> </a:t>
            </a:r>
            <a:r>
              <a:rPr lang="en-US" sz="2400" dirty="0" err="1" smtClean="0"/>
              <a:t>memenuhi</a:t>
            </a:r>
            <a:r>
              <a:rPr lang="en-US" sz="2400" dirty="0" smtClean="0"/>
              <a:t> </a:t>
            </a:r>
            <a:r>
              <a:rPr lang="en-US" sz="2400" dirty="0" err="1" smtClean="0"/>
              <a:t>kebutuhan</a:t>
            </a:r>
            <a:r>
              <a:rPr lang="en-US" sz="2400" dirty="0" smtClean="0"/>
              <a:t> </a:t>
            </a:r>
            <a:r>
              <a:rPr lang="en-US" sz="2400" dirty="0" err="1" smtClean="0"/>
              <a:t>perseorangan</a:t>
            </a:r>
            <a:r>
              <a:rPr lang="en-US" sz="2400" dirty="0" smtClean="0"/>
              <a:t>, </a:t>
            </a:r>
            <a:r>
              <a:rPr lang="en-US" sz="2400" dirty="0" err="1" smtClean="0"/>
              <a:t>contoh</a:t>
            </a:r>
            <a:r>
              <a:rPr lang="en-US" sz="2400" dirty="0" smtClean="0"/>
              <a:t>, personal  </a:t>
            </a:r>
            <a:r>
              <a:rPr lang="en-US" sz="2400" dirty="0" err="1" smtClean="0"/>
              <a:t>komputer</a:t>
            </a:r>
            <a:r>
              <a:rPr lang="en-US" sz="2400" dirty="0" smtClean="0"/>
              <a:t>, </a:t>
            </a:r>
            <a:r>
              <a:rPr lang="en-US" sz="2400" dirty="0" smtClean="0"/>
              <a:t>laptop</a:t>
            </a:r>
            <a:endParaRPr lang="en-US" sz="2400" dirty="0" smtClean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 l="9956" t="32292" r="46706" b="21396"/>
          <a:stretch>
            <a:fillRect/>
          </a:stretch>
        </p:blipFill>
        <p:spPr bwMode="auto">
          <a:xfrm>
            <a:off x="609600" y="2971800"/>
            <a:ext cx="3124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 l="22255" t="44792" r="58419" b="31250"/>
          <a:stretch>
            <a:fillRect/>
          </a:stretch>
        </p:blipFill>
        <p:spPr bwMode="auto">
          <a:xfrm>
            <a:off x="4648200" y="2971800"/>
            <a:ext cx="3962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8229600" cy="4525963"/>
          </a:xfrm>
        </p:spPr>
        <p:txBody>
          <a:bodyPr/>
          <a:lstStyle/>
          <a:p>
            <a:pPr marL="514350" indent="-514350" algn="just">
              <a:buAutoNum type="arabicPeriod" startAt="2"/>
            </a:pPr>
            <a:r>
              <a:rPr lang="en-US" dirty="0" err="1" smtClean="0"/>
              <a:t>Komputer</a:t>
            </a:r>
            <a:r>
              <a:rPr lang="en-US" dirty="0" smtClean="0"/>
              <a:t> Mini</a:t>
            </a:r>
          </a:p>
          <a:p>
            <a:pPr marL="514350" indent="-514350" algn="just">
              <a:buNone/>
            </a:pPr>
            <a:r>
              <a:rPr lang="en-US" dirty="0" smtClean="0"/>
              <a:t>	</a:t>
            </a:r>
            <a:r>
              <a:rPr lang="en-US" dirty="0" err="1" smtClean="0"/>
              <a:t>Jenis</a:t>
            </a:r>
            <a:r>
              <a:rPr lang="en-US" dirty="0" smtClean="0"/>
              <a:t> </a:t>
            </a:r>
            <a:r>
              <a:rPr lang="en-US" dirty="0" err="1" smtClean="0"/>
              <a:t>komputer</a:t>
            </a:r>
            <a:r>
              <a:rPr lang="en-US" dirty="0" smtClean="0"/>
              <a:t> mini </a:t>
            </a:r>
            <a:r>
              <a:rPr lang="en-US" dirty="0" err="1" smtClean="0"/>
              <a:t>memiliki</a:t>
            </a:r>
            <a:r>
              <a:rPr lang="en-US" dirty="0" smtClean="0"/>
              <a:t> </a:t>
            </a:r>
            <a:r>
              <a:rPr lang="en-US" dirty="0" err="1" smtClean="0"/>
              <a:t>pkemaman</a:t>
            </a:r>
            <a:r>
              <a:rPr lang="en-US" dirty="0" smtClean="0"/>
              <a:t> yang </a:t>
            </a:r>
            <a:r>
              <a:rPr lang="en-US" dirty="0" err="1" smtClean="0"/>
              <a:t>lebih</a:t>
            </a:r>
            <a:r>
              <a:rPr lang="en-US" dirty="0" smtClean="0"/>
              <a:t> </a:t>
            </a:r>
            <a:r>
              <a:rPr lang="en-US" dirty="0" err="1" smtClean="0"/>
              <a:t>besar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komputer</a:t>
            </a:r>
            <a:r>
              <a:rPr lang="en-US" dirty="0" smtClean="0"/>
              <a:t> </a:t>
            </a:r>
            <a:r>
              <a:rPr lang="en-US" dirty="0" err="1" smtClean="0"/>
              <a:t>mikro</a:t>
            </a:r>
            <a:endParaRPr lang="en-US" dirty="0" smtClean="0"/>
          </a:p>
          <a:p>
            <a:pPr marL="514350" indent="-514350" algn="just">
              <a:buNone/>
            </a:pPr>
            <a:r>
              <a:rPr lang="en-US" dirty="0" smtClean="0"/>
              <a:t>	</a:t>
            </a:r>
            <a:r>
              <a:rPr lang="en-US" dirty="0" err="1" smtClean="0"/>
              <a:t>contoh</a:t>
            </a:r>
            <a:r>
              <a:rPr lang="en-US" dirty="0" smtClean="0"/>
              <a:t> : IBM AS-400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15227" t="32292" r="50805" b="20833"/>
          <a:stretch>
            <a:fillRect/>
          </a:stretch>
        </p:blipFill>
        <p:spPr bwMode="auto">
          <a:xfrm>
            <a:off x="3657600" y="2895600"/>
            <a:ext cx="4419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/>
          <a:lstStyle/>
          <a:p>
            <a:pPr marL="514350" indent="-514350" algn="just">
              <a:buNone/>
            </a:pPr>
            <a:r>
              <a:rPr lang="en-US" dirty="0" smtClean="0"/>
              <a:t>3.	</a:t>
            </a:r>
            <a:r>
              <a:rPr lang="en-US" dirty="0" err="1" smtClean="0"/>
              <a:t>Komputer</a:t>
            </a:r>
            <a:r>
              <a:rPr lang="en-US" dirty="0" smtClean="0"/>
              <a:t> Mainframe</a:t>
            </a:r>
          </a:p>
          <a:p>
            <a:pPr marL="514350" indent="-514350" algn="just">
              <a:buNone/>
            </a:pPr>
            <a:r>
              <a:rPr lang="en-US" dirty="0" smtClean="0"/>
              <a:t>	</a:t>
            </a:r>
            <a:r>
              <a:rPr lang="en-US" dirty="0" err="1" smtClean="0"/>
              <a:t>Komputer</a:t>
            </a:r>
            <a:r>
              <a:rPr lang="en-US" dirty="0" smtClean="0"/>
              <a:t> </a:t>
            </a:r>
            <a:r>
              <a:rPr lang="en-US" dirty="0" err="1" smtClean="0"/>
              <a:t>jenis</a:t>
            </a:r>
            <a:r>
              <a:rPr lang="en-US" dirty="0" smtClean="0"/>
              <a:t> </a:t>
            </a:r>
            <a:r>
              <a:rPr lang="en-US" dirty="0" err="1" smtClean="0"/>
              <a:t>ini</a:t>
            </a:r>
            <a:r>
              <a:rPr lang="en-US" dirty="0" smtClean="0"/>
              <a:t> </a:t>
            </a:r>
            <a:r>
              <a:rPr lang="en-US" dirty="0" err="1" smtClean="0"/>
              <a:t>digunakan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skala</a:t>
            </a:r>
            <a:r>
              <a:rPr lang="en-US" dirty="0" smtClean="0"/>
              <a:t> </a:t>
            </a:r>
            <a:r>
              <a:rPr lang="en-US" dirty="0" err="1" smtClean="0"/>
              <a:t>pekerjaan</a:t>
            </a:r>
            <a:r>
              <a:rPr lang="en-US" dirty="0" smtClean="0"/>
              <a:t> yang </a:t>
            </a:r>
            <a:r>
              <a:rPr lang="en-US" dirty="0" err="1" smtClean="0"/>
              <a:t>lebih</a:t>
            </a:r>
            <a:r>
              <a:rPr lang="en-US" dirty="0" smtClean="0"/>
              <a:t> </a:t>
            </a:r>
            <a:r>
              <a:rPr lang="en-US" dirty="0" err="1" smtClean="0"/>
              <a:t>besar</a:t>
            </a:r>
            <a:r>
              <a:rPr lang="en-US" dirty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kecepatan</a:t>
            </a:r>
            <a:r>
              <a:rPr lang="en-US" dirty="0" smtClean="0"/>
              <a:t> </a:t>
            </a:r>
            <a:r>
              <a:rPr lang="en-US" dirty="0" err="1" smtClean="0"/>
              <a:t>diatas</a:t>
            </a:r>
            <a:r>
              <a:rPr lang="en-US" dirty="0" smtClean="0"/>
              <a:t> mini </a:t>
            </a:r>
            <a:r>
              <a:rPr lang="en-US" dirty="0" err="1" smtClean="0"/>
              <a:t>komputer</a:t>
            </a:r>
            <a:endParaRPr lang="en-US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17570" t="36458" r="54319" b="23958"/>
          <a:stretch>
            <a:fillRect/>
          </a:stretch>
        </p:blipFill>
        <p:spPr bwMode="auto">
          <a:xfrm>
            <a:off x="1905000" y="3048000"/>
            <a:ext cx="5638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525963"/>
          </a:xfrm>
        </p:spPr>
        <p:txBody>
          <a:bodyPr/>
          <a:lstStyle/>
          <a:p>
            <a:pPr marL="514350" indent="-514350" algn="just">
              <a:buAutoNum type="arabicPeriod" startAt="4"/>
            </a:pPr>
            <a:r>
              <a:rPr lang="en-US" dirty="0" smtClean="0"/>
              <a:t>Super </a:t>
            </a:r>
            <a:r>
              <a:rPr lang="en-US" dirty="0" err="1" smtClean="0"/>
              <a:t>Komputer</a:t>
            </a:r>
            <a:endParaRPr lang="en-US" dirty="0" smtClean="0"/>
          </a:p>
          <a:p>
            <a:pPr marL="514350" indent="-514350" algn="just">
              <a:buNone/>
            </a:pPr>
            <a:r>
              <a:rPr lang="en-US" dirty="0" smtClean="0"/>
              <a:t>	</a:t>
            </a:r>
            <a:r>
              <a:rPr lang="en-US" dirty="0" err="1" smtClean="0"/>
              <a:t>Memili</a:t>
            </a:r>
            <a:r>
              <a:rPr lang="en-US" dirty="0" smtClean="0"/>
              <a:t>  </a:t>
            </a:r>
            <a:r>
              <a:rPr lang="en-US" dirty="0" err="1" smtClean="0"/>
              <a:t>kecepatan</a:t>
            </a:r>
            <a:r>
              <a:rPr lang="en-US" dirty="0" smtClean="0"/>
              <a:t> yang </a:t>
            </a:r>
            <a:r>
              <a:rPr lang="en-US" dirty="0" err="1" smtClean="0"/>
              <a:t>lebih</a:t>
            </a:r>
            <a:r>
              <a:rPr lang="en-US" dirty="0" smtClean="0"/>
              <a:t> </a:t>
            </a:r>
            <a:r>
              <a:rPr lang="en-US" dirty="0" err="1" smtClean="0"/>
              <a:t>tinggi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kemampuan</a:t>
            </a:r>
            <a:r>
              <a:rPr lang="en-US" dirty="0" smtClean="0"/>
              <a:t> </a:t>
            </a:r>
            <a:r>
              <a:rPr lang="en-US" dirty="0" err="1" smtClean="0"/>
              <a:t>pbesar.nyimpanan</a:t>
            </a:r>
            <a:r>
              <a:rPr lang="en-US" dirty="0" smtClean="0"/>
              <a:t> yang </a:t>
            </a:r>
            <a:r>
              <a:rPr lang="en-US" dirty="0" err="1" smtClean="0"/>
              <a:t>lebih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8199" t="33333" r="49634" b="20833"/>
          <a:stretch>
            <a:fillRect/>
          </a:stretch>
        </p:blipFill>
        <p:spPr bwMode="auto">
          <a:xfrm>
            <a:off x="1066800" y="2438400"/>
            <a:ext cx="70866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Menurut</a:t>
            </a:r>
            <a:r>
              <a:rPr lang="en-US" dirty="0" smtClean="0"/>
              <a:t> Data Yang </a:t>
            </a:r>
            <a:r>
              <a:rPr lang="en-US" dirty="0" err="1" smtClean="0"/>
              <a:t>Diolah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514350" indent="-514350">
              <a:buAutoNum type="arabicPeriod"/>
            </a:pPr>
            <a:r>
              <a:rPr lang="en-US" dirty="0" err="1" smtClean="0"/>
              <a:t>Komputer</a:t>
            </a:r>
            <a:r>
              <a:rPr lang="en-US" dirty="0" smtClean="0"/>
              <a:t> Digital</a:t>
            </a:r>
          </a:p>
          <a:p>
            <a:pPr marL="514350" indent="-514350" algn="just">
              <a:buNone/>
            </a:pPr>
            <a:r>
              <a:rPr lang="en-US" dirty="0"/>
              <a:t>	</a:t>
            </a:r>
            <a:r>
              <a:rPr lang="en-US" dirty="0" err="1" smtClean="0"/>
              <a:t>komputer</a:t>
            </a:r>
            <a:r>
              <a:rPr lang="en-US" dirty="0" smtClean="0"/>
              <a:t> yang </a:t>
            </a:r>
            <a:r>
              <a:rPr lang="en-US" dirty="0" err="1" smtClean="0"/>
              <a:t>digunakan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mengolah</a:t>
            </a:r>
            <a:r>
              <a:rPr lang="en-US" dirty="0" smtClean="0"/>
              <a:t> data yang </a:t>
            </a:r>
            <a:r>
              <a:rPr lang="en-US" dirty="0" err="1" smtClean="0"/>
              <a:t>bersifat</a:t>
            </a:r>
            <a:r>
              <a:rPr lang="en-US" dirty="0" smtClean="0"/>
              <a:t> </a:t>
            </a:r>
            <a:r>
              <a:rPr lang="en-US" dirty="0" err="1" smtClean="0"/>
              <a:t>kuantitatif</a:t>
            </a:r>
            <a:r>
              <a:rPr lang="en-US" dirty="0" smtClean="0"/>
              <a:t>	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jumlah</a:t>
            </a:r>
            <a:r>
              <a:rPr lang="en-US" dirty="0" smtClean="0"/>
              <a:t> yang </a:t>
            </a:r>
            <a:r>
              <a:rPr lang="en-US" dirty="0" err="1" smtClean="0"/>
              <a:t>sangat</a:t>
            </a:r>
            <a:r>
              <a:rPr lang="en-US" dirty="0" smtClean="0"/>
              <a:t> </a:t>
            </a:r>
            <a:r>
              <a:rPr lang="en-US" dirty="0" err="1" smtClean="0"/>
              <a:t>banyak</a:t>
            </a:r>
            <a:r>
              <a:rPr lang="en-US" dirty="0" smtClean="0"/>
              <a:t>, </a:t>
            </a:r>
            <a:r>
              <a:rPr lang="en-US" dirty="0" err="1" smtClean="0"/>
              <a:t>seringkali</a:t>
            </a:r>
            <a:r>
              <a:rPr lang="en-US" dirty="0" smtClean="0"/>
              <a:t> </a:t>
            </a:r>
            <a:r>
              <a:rPr lang="en-US" dirty="0" err="1" smtClean="0"/>
              <a:t>digunakan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aplikasi</a:t>
            </a:r>
            <a:r>
              <a:rPr lang="en-US" dirty="0" smtClean="0"/>
              <a:t> </a:t>
            </a:r>
            <a:r>
              <a:rPr lang="en-US" dirty="0" err="1" smtClean="0"/>
              <a:t>bisnis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teknik</a:t>
            </a:r>
            <a:r>
              <a:rPr lang="en-US" dirty="0" smtClean="0"/>
              <a:t>, </a:t>
            </a:r>
            <a:r>
              <a:rPr lang="en-US" dirty="0" smtClean="0"/>
              <a:t>desktop, laptop, </a:t>
            </a:r>
            <a:r>
              <a:rPr lang="en-US" dirty="0" err="1" smtClean="0"/>
              <a:t>netbook</a:t>
            </a:r>
            <a:r>
              <a:rPr lang="en-US" dirty="0" smtClean="0"/>
              <a:t>, Personal Digital Assistant (PDA), Minicomputer, Server, Supercomputers,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komputer</a:t>
            </a:r>
            <a:r>
              <a:rPr lang="en-US" dirty="0" smtClean="0"/>
              <a:t> tablet.</a:t>
            </a:r>
            <a:endParaRPr lang="en-US" dirty="0" smtClean="0"/>
          </a:p>
          <a:p>
            <a:pPr marL="514350" indent="-514350">
              <a:buNone/>
            </a:pPr>
            <a:r>
              <a:rPr lang="en-US" dirty="0" smtClean="0"/>
              <a:t>2.	</a:t>
            </a:r>
            <a:r>
              <a:rPr lang="en-US" dirty="0" err="1" smtClean="0"/>
              <a:t>Komputer</a:t>
            </a:r>
            <a:r>
              <a:rPr lang="en-US" dirty="0" smtClean="0"/>
              <a:t> Analog</a:t>
            </a:r>
          </a:p>
          <a:p>
            <a:pPr marL="514350" indent="-514350" algn="just">
              <a:buNone/>
            </a:pPr>
            <a:r>
              <a:rPr lang="en-US" dirty="0" smtClean="0"/>
              <a:t>	</a:t>
            </a:r>
            <a:r>
              <a:rPr lang="en-US" dirty="0" err="1" smtClean="0"/>
              <a:t>komputer</a:t>
            </a:r>
            <a:r>
              <a:rPr lang="en-US" dirty="0" smtClean="0"/>
              <a:t> yang </a:t>
            </a:r>
            <a:r>
              <a:rPr lang="en-US" dirty="0" err="1" smtClean="0"/>
              <a:t>digunakan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mengolah</a:t>
            </a:r>
            <a:r>
              <a:rPr lang="en-US" dirty="0" smtClean="0"/>
              <a:t> data </a:t>
            </a:r>
            <a:r>
              <a:rPr lang="en-US" dirty="0" err="1" smtClean="0"/>
              <a:t>kualitatif</a:t>
            </a:r>
            <a:r>
              <a:rPr lang="en-US" dirty="0" smtClean="0"/>
              <a:t>, </a:t>
            </a:r>
            <a:r>
              <a:rPr lang="en-US" dirty="0" err="1" smtClean="0"/>
              <a:t>biasanya</a:t>
            </a:r>
            <a:r>
              <a:rPr lang="en-US" dirty="0" smtClean="0"/>
              <a:t> </a:t>
            </a:r>
            <a:r>
              <a:rPr lang="en-US" dirty="0" err="1" smtClean="0"/>
              <a:t>digunakan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pabrik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megontrol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menghasilkan</a:t>
            </a:r>
            <a:r>
              <a:rPr lang="en-US" dirty="0" smtClean="0"/>
              <a:t> </a:t>
            </a:r>
            <a:r>
              <a:rPr lang="en-US" dirty="0" err="1" smtClean="0"/>
              <a:t>suatu</a:t>
            </a:r>
            <a:r>
              <a:rPr lang="en-US" dirty="0" smtClean="0"/>
              <a:t> </a:t>
            </a:r>
            <a:r>
              <a:rPr lang="en-US" dirty="0" err="1" smtClean="0"/>
              <a:t>produk</a:t>
            </a:r>
            <a:r>
              <a:rPr lang="en-US" dirty="0" smtClean="0"/>
              <a:t>, </a:t>
            </a:r>
            <a:r>
              <a:rPr lang="en-US" dirty="0" err="1" smtClean="0"/>
              <a:t>seperti</a:t>
            </a:r>
            <a:r>
              <a:rPr lang="en-US" dirty="0" smtClean="0"/>
              <a:t> robotic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mesin</a:t>
            </a:r>
            <a:r>
              <a:rPr lang="en-US" dirty="0" smtClean="0"/>
              <a:t> </a:t>
            </a:r>
            <a:r>
              <a:rPr lang="en-US" dirty="0" err="1" smtClean="0"/>
              <a:t>otomatis</a:t>
            </a:r>
            <a:r>
              <a:rPr lang="en-US" dirty="0" smtClean="0"/>
              <a:t>, </a:t>
            </a:r>
            <a:r>
              <a:rPr lang="en-US" dirty="0" err="1" smtClean="0"/>
              <a:t>contoh</a:t>
            </a:r>
            <a:r>
              <a:rPr lang="en-US" dirty="0" smtClean="0"/>
              <a:t> </a:t>
            </a:r>
            <a:r>
              <a:rPr lang="en-US" dirty="0" smtClean="0"/>
              <a:t>Voltmeter, </a:t>
            </a:r>
            <a:r>
              <a:rPr lang="en-US" dirty="0" err="1" smtClean="0"/>
              <a:t>Amperemeter</a:t>
            </a:r>
            <a:r>
              <a:rPr lang="en-US" dirty="0" smtClean="0"/>
              <a:t>, Speedometer, Seismograph, Thermometer</a:t>
            </a:r>
            <a:endParaRPr lang="en-US" dirty="0" smtClean="0"/>
          </a:p>
          <a:p>
            <a:pPr marL="514350" indent="-514350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/>
          <a:lstStyle/>
          <a:p>
            <a:pPr marL="514350" indent="-514350">
              <a:buNone/>
            </a:pPr>
            <a:r>
              <a:rPr lang="en-US" dirty="0" smtClean="0"/>
              <a:t>3.	</a:t>
            </a:r>
            <a:r>
              <a:rPr lang="en-US" dirty="0" err="1" smtClean="0"/>
              <a:t>Komputer</a:t>
            </a:r>
            <a:r>
              <a:rPr lang="en-US" dirty="0" smtClean="0"/>
              <a:t> </a:t>
            </a:r>
            <a:r>
              <a:rPr lang="en-US" dirty="0" err="1" smtClean="0"/>
              <a:t>Hibrid</a:t>
            </a:r>
            <a:endParaRPr lang="en-US" dirty="0" smtClean="0"/>
          </a:p>
          <a:p>
            <a:pPr marL="514350" indent="-514350" algn="just">
              <a:buNone/>
            </a:pPr>
            <a:r>
              <a:rPr lang="en-US" dirty="0" smtClean="0"/>
              <a:t>	</a:t>
            </a:r>
            <a:r>
              <a:rPr lang="en-US" dirty="0" err="1" smtClean="0"/>
              <a:t>komputer</a:t>
            </a:r>
            <a:r>
              <a:rPr lang="en-US" dirty="0" smtClean="0"/>
              <a:t> yang </a:t>
            </a:r>
            <a:r>
              <a:rPr lang="en-US" dirty="0" err="1" smtClean="0"/>
              <a:t>digunakan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mengolah</a:t>
            </a:r>
            <a:r>
              <a:rPr lang="en-US" dirty="0" smtClean="0"/>
              <a:t> data </a:t>
            </a:r>
            <a:r>
              <a:rPr lang="en-US" dirty="0" err="1" smtClean="0"/>
              <a:t>kuantitatif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kualitatif</a:t>
            </a:r>
            <a:r>
              <a:rPr lang="en-US" dirty="0" smtClean="0"/>
              <a:t>, </a:t>
            </a:r>
            <a:r>
              <a:rPr lang="en-US" dirty="0" err="1" smtClean="0"/>
              <a:t>contoh</a:t>
            </a:r>
            <a:r>
              <a:rPr lang="en-US" dirty="0" smtClean="0"/>
              <a:t> computer </a:t>
            </a:r>
            <a:r>
              <a:rPr lang="en-US" dirty="0" err="1" smtClean="0"/>
              <a:t>untuk</a:t>
            </a:r>
            <a:r>
              <a:rPr lang="en-US" dirty="0" smtClean="0"/>
              <a:t> USG, </a:t>
            </a:r>
            <a:r>
              <a:rPr lang="en-US" dirty="0" err="1" smtClean="0"/>
              <a:t>komputer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mencatat</a:t>
            </a:r>
            <a:r>
              <a:rPr lang="en-US" dirty="0" smtClean="0"/>
              <a:t> </a:t>
            </a:r>
            <a:r>
              <a:rPr lang="en-US" dirty="0" err="1" smtClean="0"/>
              <a:t>detak</a:t>
            </a:r>
            <a:r>
              <a:rPr lang="en-US" dirty="0" smtClean="0"/>
              <a:t> </a:t>
            </a:r>
            <a:r>
              <a:rPr lang="en-US" dirty="0" err="1" smtClean="0"/>
              <a:t>jantung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Komputer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r>
              <a:rPr lang="en-US" dirty="0" smtClean="0"/>
              <a:t>	</a:t>
            </a:r>
            <a:r>
              <a:rPr lang="en-US" dirty="0" err="1" smtClean="0"/>
              <a:t>Serangkaian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sekelompok</a:t>
            </a:r>
            <a:r>
              <a:rPr lang="en-US" dirty="0" smtClean="0"/>
              <a:t> </a:t>
            </a:r>
            <a:r>
              <a:rPr lang="en-US" dirty="0" err="1" smtClean="0"/>
              <a:t>mesin</a:t>
            </a:r>
            <a:r>
              <a:rPr lang="en-US" dirty="0" smtClean="0"/>
              <a:t> </a:t>
            </a:r>
            <a:r>
              <a:rPr lang="en-US" dirty="0" err="1" smtClean="0"/>
              <a:t>elektronik</a:t>
            </a:r>
            <a:r>
              <a:rPr lang="en-US" dirty="0" smtClean="0"/>
              <a:t> yang </a:t>
            </a:r>
            <a:r>
              <a:rPr lang="en-US" dirty="0" err="1" smtClean="0"/>
              <a:t>terdiri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ribuan</a:t>
            </a:r>
            <a:r>
              <a:rPr lang="en-US" dirty="0" smtClean="0"/>
              <a:t> </a:t>
            </a:r>
            <a:r>
              <a:rPr lang="en-US" dirty="0" err="1" smtClean="0"/>
              <a:t>bahkan</a:t>
            </a:r>
            <a:r>
              <a:rPr lang="en-US" dirty="0" smtClean="0"/>
              <a:t> </a:t>
            </a:r>
            <a:r>
              <a:rPr lang="en-US" dirty="0" err="1" smtClean="0"/>
              <a:t>jutaan</a:t>
            </a:r>
            <a:r>
              <a:rPr lang="en-US" dirty="0" smtClean="0"/>
              <a:t> </a:t>
            </a:r>
            <a:r>
              <a:rPr lang="en-US" dirty="0" err="1" smtClean="0"/>
              <a:t>komponen</a:t>
            </a:r>
            <a:r>
              <a:rPr lang="en-US" dirty="0" smtClean="0"/>
              <a:t> yang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saling</a:t>
            </a:r>
            <a:r>
              <a:rPr lang="en-US" dirty="0" smtClean="0"/>
              <a:t> </a:t>
            </a:r>
            <a:r>
              <a:rPr lang="en-US" dirty="0" err="1" smtClean="0"/>
              <a:t>bekerja</a:t>
            </a:r>
            <a:r>
              <a:rPr lang="en-US" dirty="0" smtClean="0"/>
              <a:t> </a:t>
            </a:r>
            <a:r>
              <a:rPr lang="en-US" dirty="0" err="1" smtClean="0"/>
              <a:t>sama</a:t>
            </a:r>
            <a:r>
              <a:rPr lang="en-US" dirty="0" smtClean="0"/>
              <a:t>, </a:t>
            </a:r>
            <a:r>
              <a:rPr lang="en-US" dirty="0" err="1" smtClean="0"/>
              <a:t>serta</a:t>
            </a:r>
            <a:r>
              <a:rPr lang="en-US" dirty="0" smtClean="0"/>
              <a:t> </a:t>
            </a:r>
            <a:r>
              <a:rPr lang="en-US" dirty="0" err="1" smtClean="0"/>
              <a:t>membentuk</a:t>
            </a:r>
            <a:r>
              <a:rPr lang="en-US" dirty="0" smtClean="0"/>
              <a:t> </a:t>
            </a:r>
            <a:r>
              <a:rPr lang="en-US" dirty="0" err="1" smtClean="0"/>
              <a:t>sistem</a:t>
            </a:r>
            <a:r>
              <a:rPr lang="en-US" dirty="0" smtClean="0"/>
              <a:t> </a:t>
            </a:r>
            <a:r>
              <a:rPr lang="en-US" dirty="0" err="1" smtClean="0"/>
              <a:t>kerja</a:t>
            </a:r>
            <a:r>
              <a:rPr lang="en-US" dirty="0" smtClean="0"/>
              <a:t> yang </a:t>
            </a:r>
            <a:r>
              <a:rPr lang="en-US" dirty="0" err="1" smtClean="0"/>
              <a:t>rapi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teliti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(Prof. </a:t>
            </a:r>
            <a:r>
              <a:rPr lang="en-US" dirty="0" err="1" smtClean="0">
                <a:solidFill>
                  <a:srgbClr val="FF0000"/>
                </a:solidFill>
              </a:rPr>
              <a:t>Dr.Edi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Noersasongko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M.Kom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Generasi</a:t>
            </a:r>
            <a:r>
              <a:rPr lang="en-US" dirty="0" smtClean="0"/>
              <a:t> </a:t>
            </a:r>
            <a:r>
              <a:rPr lang="en-US" dirty="0" err="1" smtClean="0"/>
              <a:t>Komputer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 err="1" smtClean="0"/>
              <a:t>Generasi</a:t>
            </a:r>
            <a:r>
              <a:rPr lang="en-US" dirty="0" smtClean="0"/>
              <a:t> </a:t>
            </a:r>
            <a:r>
              <a:rPr lang="en-US" dirty="0" err="1" smtClean="0"/>
              <a:t>Pertama</a:t>
            </a:r>
            <a:r>
              <a:rPr lang="en-US" dirty="0" smtClean="0"/>
              <a:t> (1946-1959)</a:t>
            </a:r>
          </a:p>
          <a:p>
            <a:pPr marL="514350" indent="-514350">
              <a:buNone/>
            </a:pPr>
            <a:r>
              <a:rPr lang="en-US" sz="2000" dirty="0" err="1" smtClean="0"/>
              <a:t>Cirinya</a:t>
            </a:r>
            <a:r>
              <a:rPr lang="en-US" sz="2000" dirty="0" smtClean="0"/>
              <a:t> :</a:t>
            </a:r>
          </a:p>
          <a:p>
            <a:pPr marL="514350" indent="-514350" algn="just">
              <a:buNone/>
            </a:pPr>
            <a:r>
              <a:rPr lang="en-US" sz="2000" dirty="0" smtClean="0"/>
              <a:t>-	</a:t>
            </a:r>
            <a:r>
              <a:rPr lang="en-US" sz="2000" dirty="0" err="1" smtClean="0"/>
              <a:t>Tabung</a:t>
            </a:r>
            <a:r>
              <a:rPr lang="en-US" sz="2000" dirty="0" smtClean="0"/>
              <a:t> </a:t>
            </a:r>
            <a:r>
              <a:rPr lang="en-US" sz="2000" dirty="0" err="1" smtClean="0"/>
              <a:t>hampa</a:t>
            </a:r>
            <a:r>
              <a:rPr lang="en-US" sz="2000" dirty="0" smtClean="0"/>
              <a:t> </a:t>
            </a:r>
            <a:r>
              <a:rPr lang="en-US" sz="2000" dirty="0" err="1" smtClean="0"/>
              <a:t>udara</a:t>
            </a:r>
            <a:r>
              <a:rPr lang="en-US" sz="2000" dirty="0" smtClean="0"/>
              <a:t> </a:t>
            </a:r>
            <a:r>
              <a:rPr lang="en-US" sz="2000" dirty="0" err="1" smtClean="0"/>
              <a:t>sebagai</a:t>
            </a:r>
            <a:r>
              <a:rPr lang="en-US" sz="2000" dirty="0" smtClean="0"/>
              <a:t> </a:t>
            </a:r>
            <a:r>
              <a:rPr lang="en-US" sz="2000" dirty="0" err="1" smtClean="0"/>
              <a:t>penguat</a:t>
            </a:r>
            <a:r>
              <a:rPr lang="en-US" sz="2000" dirty="0" smtClean="0"/>
              <a:t> </a:t>
            </a:r>
            <a:r>
              <a:rPr lang="en-US" sz="2000" dirty="0" err="1" smtClean="0"/>
              <a:t>sinyal</a:t>
            </a:r>
            <a:endParaRPr lang="en-US" sz="2000" dirty="0" smtClean="0"/>
          </a:p>
          <a:p>
            <a:pPr marL="514350" indent="-514350" algn="just">
              <a:buNone/>
            </a:pPr>
            <a:r>
              <a:rPr lang="en-US" sz="2000" dirty="0" smtClean="0"/>
              <a:t>	(</a:t>
            </a:r>
            <a:r>
              <a:rPr lang="en-US" sz="2000" dirty="0" err="1" smtClean="0"/>
              <a:t>bahan</a:t>
            </a:r>
            <a:r>
              <a:rPr lang="en-US" sz="2000" dirty="0" smtClean="0"/>
              <a:t> </a:t>
            </a:r>
            <a:r>
              <a:rPr lang="en-US" sz="2000" dirty="0" err="1" smtClean="0"/>
              <a:t>baku</a:t>
            </a:r>
            <a:r>
              <a:rPr lang="en-US" sz="2000" dirty="0" smtClean="0"/>
              <a:t> </a:t>
            </a:r>
            <a:r>
              <a:rPr lang="en-US" sz="2000" dirty="0" err="1" smtClean="0"/>
              <a:t>terdiri</a:t>
            </a:r>
            <a:r>
              <a:rPr lang="en-US" sz="2000" dirty="0" smtClean="0"/>
              <a:t> </a:t>
            </a:r>
            <a:r>
              <a:rPr lang="en-US" sz="2000" dirty="0" err="1" smtClean="0"/>
              <a:t>dari</a:t>
            </a:r>
            <a:r>
              <a:rPr lang="en-US" sz="2000" dirty="0" smtClean="0"/>
              <a:t> </a:t>
            </a:r>
            <a:r>
              <a:rPr lang="en-US" sz="2000" dirty="0" err="1" smtClean="0"/>
              <a:t>kaca</a:t>
            </a:r>
            <a:r>
              <a:rPr lang="en-US" sz="2000" dirty="0" smtClean="0"/>
              <a:t>, </a:t>
            </a:r>
            <a:r>
              <a:rPr lang="en-US" sz="2000" dirty="0" err="1" smtClean="0"/>
              <a:t>sehingga</a:t>
            </a:r>
            <a:r>
              <a:rPr lang="en-US" sz="2000" dirty="0" smtClean="0"/>
              <a:t> </a:t>
            </a:r>
            <a:r>
              <a:rPr lang="en-US" sz="2000" dirty="0" err="1" smtClean="0"/>
              <a:t>memiliki</a:t>
            </a:r>
            <a:r>
              <a:rPr lang="en-US" sz="2000" dirty="0" smtClean="0"/>
              <a:t> </a:t>
            </a:r>
            <a:r>
              <a:rPr lang="en-US" sz="2000" dirty="0" err="1" smtClean="0"/>
              <a:t>kelemahan</a:t>
            </a:r>
            <a:r>
              <a:rPr lang="en-US" sz="2000" dirty="0" smtClean="0"/>
              <a:t> </a:t>
            </a:r>
            <a:r>
              <a:rPr lang="en-US" sz="2000" dirty="0" err="1" smtClean="0"/>
              <a:t>mudah</a:t>
            </a:r>
            <a:r>
              <a:rPr lang="en-US" sz="2000" dirty="0" smtClean="0"/>
              <a:t> </a:t>
            </a:r>
            <a:r>
              <a:rPr lang="en-US" sz="2000" dirty="0" err="1" smtClean="0"/>
              <a:t>pecah</a:t>
            </a:r>
            <a:r>
              <a:rPr lang="en-US" sz="2000" dirty="0" smtClean="0"/>
              <a:t> </a:t>
            </a:r>
            <a:r>
              <a:rPr lang="en-US" sz="2000" dirty="0" err="1" smtClean="0"/>
              <a:t>dan</a:t>
            </a:r>
            <a:r>
              <a:rPr lang="en-US" sz="2000" dirty="0" smtClean="0"/>
              <a:t> </a:t>
            </a:r>
            <a:r>
              <a:rPr lang="en-US" sz="2000" dirty="0" err="1" smtClean="0"/>
              <a:t>mudah</a:t>
            </a:r>
            <a:r>
              <a:rPr lang="en-US" sz="2000" dirty="0" smtClean="0"/>
              <a:t> </a:t>
            </a:r>
            <a:r>
              <a:rPr lang="en-US" sz="2000" dirty="0" err="1" smtClean="0"/>
              <a:t>menyalurkan</a:t>
            </a:r>
            <a:r>
              <a:rPr lang="en-US" sz="2000" dirty="0" smtClean="0"/>
              <a:t> </a:t>
            </a:r>
            <a:r>
              <a:rPr lang="en-US" sz="2000" dirty="0" err="1" smtClean="0"/>
              <a:t>panas</a:t>
            </a:r>
            <a:r>
              <a:rPr lang="en-US" sz="2000" dirty="0" smtClean="0"/>
              <a:t>)</a:t>
            </a:r>
          </a:p>
          <a:p>
            <a:pPr marL="514350" indent="-514350" algn="just">
              <a:buFontTx/>
              <a:buChar char="-"/>
            </a:pPr>
            <a:r>
              <a:rPr lang="en-US" sz="2000" dirty="0" err="1" smtClean="0"/>
              <a:t>Contoh</a:t>
            </a:r>
            <a:r>
              <a:rPr lang="en-US" sz="2000" dirty="0" smtClean="0"/>
              <a:t> </a:t>
            </a:r>
            <a:r>
              <a:rPr lang="en-US" sz="2000" dirty="0" err="1" smtClean="0"/>
              <a:t>komputer</a:t>
            </a:r>
            <a:r>
              <a:rPr lang="en-US" sz="2000" dirty="0" smtClean="0"/>
              <a:t> </a:t>
            </a:r>
            <a:r>
              <a:rPr lang="en-US" sz="2000" dirty="0" err="1" smtClean="0"/>
              <a:t>pada</a:t>
            </a:r>
            <a:r>
              <a:rPr lang="en-US" sz="2000" dirty="0" smtClean="0"/>
              <a:t> </a:t>
            </a:r>
            <a:r>
              <a:rPr lang="en-US" sz="2000" dirty="0" err="1" smtClean="0"/>
              <a:t>generasi</a:t>
            </a:r>
            <a:r>
              <a:rPr lang="en-US" sz="2000" dirty="0" smtClean="0"/>
              <a:t> </a:t>
            </a:r>
            <a:r>
              <a:rPr lang="en-US" sz="2000" dirty="0" err="1" smtClean="0"/>
              <a:t>ini</a:t>
            </a:r>
            <a:r>
              <a:rPr lang="en-US" sz="2000" dirty="0" smtClean="0"/>
              <a:t> </a:t>
            </a:r>
            <a:r>
              <a:rPr lang="en-US" sz="2000" dirty="0" err="1" smtClean="0"/>
              <a:t>adalah</a:t>
            </a:r>
            <a:r>
              <a:rPr lang="en-US" sz="2000" dirty="0" smtClean="0"/>
              <a:t> ENIAC</a:t>
            </a:r>
          </a:p>
          <a:p>
            <a:pPr marL="514350" indent="-514350" algn="just">
              <a:buFontTx/>
              <a:buChar char="-"/>
            </a:pPr>
            <a:endParaRPr lang="en-US" sz="2000" dirty="0" smtClean="0"/>
          </a:p>
          <a:p>
            <a:pPr marL="514350" indent="-514350" algn="just">
              <a:buFontTx/>
              <a:buChar char="-"/>
            </a:pPr>
            <a:endParaRPr lang="en-US" sz="2000" dirty="0" smtClean="0"/>
          </a:p>
          <a:p>
            <a:pPr marL="514350" indent="-514350" algn="just">
              <a:buFontTx/>
              <a:buChar char="-"/>
            </a:pPr>
            <a:endParaRPr lang="en-US" dirty="0" smtClean="0"/>
          </a:p>
          <a:p>
            <a:pPr marL="514350" indent="-514350" algn="just">
              <a:buFontTx/>
              <a:buChar char="-"/>
            </a:pPr>
            <a:endParaRPr lang="en-US" dirty="0" smtClean="0"/>
          </a:p>
          <a:p>
            <a:pPr marL="514350" indent="-514350" algn="just">
              <a:buFontTx/>
              <a:buChar char="-"/>
            </a:pP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36748" t="11785" r="34855" b="52859"/>
          <a:stretch>
            <a:fillRect/>
          </a:stretch>
        </p:blipFill>
        <p:spPr bwMode="auto">
          <a:xfrm>
            <a:off x="1371600" y="4191000"/>
            <a:ext cx="3124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 l="9956" t="33333" r="57247" b="31250"/>
          <a:stretch>
            <a:fillRect/>
          </a:stretch>
        </p:blipFill>
        <p:spPr bwMode="auto">
          <a:xfrm>
            <a:off x="4572000" y="4191000"/>
            <a:ext cx="3733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33400" y="762000"/>
            <a:ext cx="8229600" cy="5364163"/>
          </a:xfrm>
        </p:spPr>
        <p:txBody>
          <a:bodyPr/>
          <a:lstStyle/>
          <a:p>
            <a:pPr marL="514350" indent="-514350">
              <a:buNone/>
            </a:pPr>
            <a:r>
              <a:rPr lang="en-US" dirty="0" smtClean="0"/>
              <a:t>2. </a:t>
            </a:r>
            <a:r>
              <a:rPr lang="en-US" dirty="0" err="1" smtClean="0"/>
              <a:t>Generasi</a:t>
            </a:r>
            <a:r>
              <a:rPr lang="en-US" dirty="0" smtClean="0"/>
              <a:t> </a:t>
            </a:r>
            <a:r>
              <a:rPr lang="en-US" dirty="0" err="1" smtClean="0"/>
              <a:t>Kedua</a:t>
            </a:r>
            <a:endParaRPr lang="en-US" dirty="0" smtClean="0"/>
          </a:p>
          <a:p>
            <a:pPr marL="514350" indent="-514350">
              <a:buNone/>
            </a:pPr>
            <a:r>
              <a:rPr lang="en-US" dirty="0" err="1" smtClean="0"/>
              <a:t>Cirinya</a:t>
            </a:r>
            <a:r>
              <a:rPr lang="en-US" dirty="0" smtClean="0"/>
              <a:t> :</a:t>
            </a:r>
          </a:p>
          <a:p>
            <a:pPr marL="514350" indent="-514350" algn="just">
              <a:buNone/>
            </a:pPr>
            <a:r>
              <a:rPr lang="en-US" sz="2400" dirty="0" smtClean="0"/>
              <a:t>-	Transistor / Transfer Resistor </a:t>
            </a:r>
            <a:r>
              <a:rPr lang="en-US" sz="2400" dirty="0" err="1" smtClean="0"/>
              <a:t>sebagai</a:t>
            </a:r>
            <a:r>
              <a:rPr lang="en-US" sz="2400" dirty="0" smtClean="0"/>
              <a:t> </a:t>
            </a:r>
            <a:r>
              <a:rPr lang="en-US" sz="2400" dirty="0" err="1" smtClean="0"/>
              <a:t>penguat</a:t>
            </a:r>
            <a:r>
              <a:rPr lang="en-US" sz="2400" dirty="0" smtClean="0"/>
              <a:t> </a:t>
            </a:r>
            <a:r>
              <a:rPr lang="en-US" sz="2400" dirty="0" err="1" smtClean="0"/>
              <a:t>sinyal</a:t>
            </a:r>
            <a:r>
              <a:rPr lang="en-US" sz="2400" dirty="0" smtClean="0"/>
              <a:t>, </a:t>
            </a:r>
            <a:r>
              <a:rPr lang="en-US" sz="2400" dirty="0" err="1" smtClean="0"/>
              <a:t>terdiri</a:t>
            </a:r>
            <a:r>
              <a:rPr lang="en-US" sz="2400" dirty="0" smtClean="0"/>
              <a:t> </a:t>
            </a:r>
            <a:r>
              <a:rPr lang="en-US" sz="2400" dirty="0" err="1" smtClean="0"/>
              <a:t>dari</a:t>
            </a:r>
            <a:r>
              <a:rPr lang="en-US" sz="2400" dirty="0" smtClean="0"/>
              <a:t> basic, collector, </a:t>
            </a:r>
            <a:r>
              <a:rPr lang="en-US" sz="2400" dirty="0" err="1" smtClean="0"/>
              <a:t>emiter</a:t>
            </a:r>
            <a:r>
              <a:rPr lang="en-US" sz="2400" dirty="0" smtClean="0"/>
              <a:t>	</a:t>
            </a:r>
          </a:p>
          <a:p>
            <a:pPr marL="514350" indent="-514350" algn="just">
              <a:buFontTx/>
              <a:buChar char="-"/>
            </a:pPr>
            <a:r>
              <a:rPr lang="en-US" sz="2400" dirty="0" err="1" smtClean="0"/>
              <a:t>Contoh</a:t>
            </a:r>
            <a:r>
              <a:rPr lang="en-US" sz="2400" dirty="0" smtClean="0"/>
              <a:t> </a:t>
            </a:r>
            <a:r>
              <a:rPr lang="en-US" sz="2400" dirty="0" err="1" smtClean="0"/>
              <a:t>komputer</a:t>
            </a:r>
            <a:r>
              <a:rPr lang="en-US" sz="2400" dirty="0" smtClean="0"/>
              <a:t> </a:t>
            </a:r>
            <a:r>
              <a:rPr lang="en-US" sz="2400" dirty="0" err="1" smtClean="0"/>
              <a:t>pada</a:t>
            </a:r>
            <a:r>
              <a:rPr lang="en-US" sz="2400" dirty="0" smtClean="0"/>
              <a:t> </a:t>
            </a:r>
            <a:r>
              <a:rPr lang="en-US" sz="2400" dirty="0" err="1" smtClean="0"/>
              <a:t>generasi</a:t>
            </a:r>
            <a:r>
              <a:rPr lang="en-US" sz="2400" dirty="0" smtClean="0"/>
              <a:t> </a:t>
            </a:r>
            <a:r>
              <a:rPr lang="en-US" sz="2400" dirty="0" err="1" smtClean="0"/>
              <a:t>ini</a:t>
            </a:r>
            <a:r>
              <a:rPr lang="en-US" sz="2400" dirty="0" smtClean="0"/>
              <a:t> </a:t>
            </a:r>
            <a:r>
              <a:rPr lang="en-US" sz="2400" dirty="0" err="1" smtClean="0"/>
              <a:t>adalah</a:t>
            </a:r>
            <a:r>
              <a:rPr lang="en-US" sz="2400" dirty="0" smtClean="0"/>
              <a:t> IBM 7090</a:t>
            </a:r>
            <a:endParaRPr lang="en-US" sz="2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 l="14030" t="8418" r="61359" b="34339"/>
          <a:stretch>
            <a:fillRect/>
          </a:stretch>
        </p:blipFill>
        <p:spPr bwMode="auto">
          <a:xfrm>
            <a:off x="838200" y="3429000"/>
            <a:ext cx="1981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 l="9956" t="41667" r="57247" b="26042"/>
          <a:stretch>
            <a:fillRect/>
          </a:stretch>
        </p:blipFill>
        <p:spPr bwMode="auto">
          <a:xfrm>
            <a:off x="3886200" y="3200400"/>
            <a:ext cx="4267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>
            <a:normAutofit/>
          </a:bodyPr>
          <a:lstStyle/>
          <a:p>
            <a:pPr marL="514350" indent="-514350">
              <a:buNone/>
            </a:pPr>
            <a:r>
              <a:rPr lang="en-US" sz="2800" dirty="0" smtClean="0"/>
              <a:t>3. </a:t>
            </a:r>
            <a:r>
              <a:rPr lang="en-US" sz="2800" dirty="0" err="1" smtClean="0"/>
              <a:t>Generasi</a:t>
            </a:r>
            <a:r>
              <a:rPr lang="en-US" sz="2800" dirty="0" smtClean="0"/>
              <a:t> </a:t>
            </a:r>
            <a:r>
              <a:rPr lang="en-US" sz="2800" dirty="0" err="1" smtClean="0"/>
              <a:t>Ketiga</a:t>
            </a:r>
            <a:endParaRPr lang="en-US" sz="2800" dirty="0" smtClean="0"/>
          </a:p>
          <a:p>
            <a:pPr marL="514350" indent="-514350">
              <a:buNone/>
            </a:pPr>
            <a:r>
              <a:rPr lang="en-US" sz="2800" dirty="0" err="1" smtClean="0"/>
              <a:t>Cirinya</a:t>
            </a:r>
            <a:r>
              <a:rPr lang="en-US" sz="2800" dirty="0" smtClean="0"/>
              <a:t> :</a:t>
            </a:r>
          </a:p>
          <a:p>
            <a:pPr marL="514350" indent="-514350" algn="just">
              <a:buNone/>
            </a:pPr>
            <a:r>
              <a:rPr lang="en-US" sz="2800" dirty="0" smtClean="0"/>
              <a:t>-	IC / Integrated Circuit </a:t>
            </a:r>
            <a:r>
              <a:rPr lang="en-US" sz="2800" dirty="0" err="1" smtClean="0"/>
              <a:t>sebagai</a:t>
            </a:r>
            <a:r>
              <a:rPr lang="en-US" sz="2800" dirty="0" smtClean="0"/>
              <a:t> </a:t>
            </a:r>
            <a:r>
              <a:rPr lang="en-US" sz="2800" dirty="0" err="1" smtClean="0"/>
              <a:t>penguat</a:t>
            </a:r>
            <a:r>
              <a:rPr lang="en-US" sz="2800" dirty="0" smtClean="0"/>
              <a:t> </a:t>
            </a:r>
            <a:r>
              <a:rPr lang="en-US" sz="2800" dirty="0" err="1" smtClean="0"/>
              <a:t>sinyal</a:t>
            </a:r>
            <a:r>
              <a:rPr lang="en-US" sz="2800" dirty="0" smtClean="0"/>
              <a:t>, </a:t>
            </a:r>
            <a:r>
              <a:rPr lang="en-US" sz="2800" dirty="0" err="1" smtClean="0"/>
              <a:t>terdiri</a:t>
            </a:r>
            <a:r>
              <a:rPr lang="en-US" sz="2800" dirty="0" smtClean="0"/>
              <a:t> </a:t>
            </a:r>
            <a:r>
              <a:rPr lang="en-US" sz="2800" dirty="0" err="1" smtClean="0"/>
              <a:t>dari</a:t>
            </a:r>
            <a:r>
              <a:rPr lang="en-US" sz="2800" dirty="0" smtClean="0"/>
              <a:t> </a:t>
            </a:r>
            <a:r>
              <a:rPr lang="en-US" sz="2800" dirty="0" err="1" smtClean="0"/>
              <a:t>kumpulan</a:t>
            </a:r>
            <a:r>
              <a:rPr lang="en-US" sz="2800" dirty="0" smtClean="0"/>
              <a:t> transistor	</a:t>
            </a:r>
          </a:p>
          <a:p>
            <a:pPr marL="514350" indent="-514350" algn="just">
              <a:buFontTx/>
              <a:buChar char="-"/>
            </a:pPr>
            <a:r>
              <a:rPr lang="en-US" sz="2800" dirty="0" err="1" smtClean="0"/>
              <a:t>Contoh</a:t>
            </a:r>
            <a:r>
              <a:rPr lang="en-US" sz="2800" dirty="0" smtClean="0"/>
              <a:t> </a:t>
            </a:r>
            <a:r>
              <a:rPr lang="en-US" sz="2800" dirty="0" err="1" smtClean="0"/>
              <a:t>komputer</a:t>
            </a:r>
            <a:r>
              <a:rPr lang="en-US" sz="2800" dirty="0" smtClean="0"/>
              <a:t> </a:t>
            </a:r>
            <a:r>
              <a:rPr lang="en-US" sz="2800" dirty="0" err="1" smtClean="0"/>
              <a:t>pada</a:t>
            </a:r>
            <a:r>
              <a:rPr lang="en-US" sz="2800" dirty="0" smtClean="0"/>
              <a:t> </a:t>
            </a:r>
            <a:r>
              <a:rPr lang="en-US" sz="2800" dirty="0" err="1" smtClean="0"/>
              <a:t>generasi</a:t>
            </a:r>
            <a:r>
              <a:rPr lang="en-US" sz="2800" dirty="0" smtClean="0"/>
              <a:t> </a:t>
            </a:r>
            <a:r>
              <a:rPr lang="en-US" sz="2800" dirty="0" err="1" smtClean="0"/>
              <a:t>ini</a:t>
            </a:r>
            <a:r>
              <a:rPr lang="en-US" sz="2800" dirty="0" smtClean="0"/>
              <a:t> </a:t>
            </a:r>
            <a:r>
              <a:rPr lang="en-US" sz="2800" dirty="0" err="1" smtClean="0"/>
              <a:t>adalah</a:t>
            </a:r>
            <a:r>
              <a:rPr lang="en-US" sz="2800" dirty="0" smtClean="0"/>
              <a:t> </a:t>
            </a:r>
            <a:r>
              <a:rPr lang="en-US" sz="2800" dirty="0"/>
              <a:t>IBM S/360, UNIVAC 1108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/>
          <a:srcRect l="11111" t="31558" r="57407" b="20682"/>
          <a:stretch>
            <a:fillRect/>
          </a:stretch>
        </p:blipFill>
        <p:spPr bwMode="auto">
          <a:xfrm>
            <a:off x="1219200" y="4114800"/>
            <a:ext cx="2590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 l="12137" t="8418" r="57573" b="52859"/>
          <a:stretch>
            <a:fillRect/>
          </a:stretch>
        </p:blipFill>
        <p:spPr bwMode="auto">
          <a:xfrm>
            <a:off x="4876800" y="4038600"/>
            <a:ext cx="2438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/>
          <a:lstStyle/>
          <a:p>
            <a:pPr marL="514350" indent="-514350">
              <a:buNone/>
            </a:pPr>
            <a:r>
              <a:rPr lang="en-US" dirty="0"/>
              <a:t>4</a:t>
            </a:r>
            <a:r>
              <a:rPr lang="en-US" dirty="0" smtClean="0"/>
              <a:t>. </a:t>
            </a:r>
            <a:r>
              <a:rPr lang="en-US" dirty="0" err="1" smtClean="0"/>
              <a:t>Generasi</a:t>
            </a:r>
            <a:r>
              <a:rPr lang="en-US" dirty="0" smtClean="0"/>
              <a:t> </a:t>
            </a:r>
            <a:r>
              <a:rPr lang="en-US" dirty="0" err="1" smtClean="0"/>
              <a:t>Keempat</a:t>
            </a:r>
            <a:endParaRPr lang="en-US" dirty="0" smtClean="0"/>
          </a:p>
          <a:p>
            <a:pPr marL="514350" indent="-514350">
              <a:buNone/>
            </a:pPr>
            <a:r>
              <a:rPr lang="en-US" dirty="0" err="1" smtClean="0"/>
              <a:t>Cirinya</a:t>
            </a:r>
            <a:r>
              <a:rPr lang="en-US" dirty="0" smtClean="0"/>
              <a:t> :</a:t>
            </a:r>
          </a:p>
          <a:p>
            <a:pPr marL="514350" indent="-514350" algn="just">
              <a:buNone/>
            </a:pPr>
            <a:r>
              <a:rPr lang="en-US" dirty="0" smtClean="0"/>
              <a:t>-	Microprocessor </a:t>
            </a:r>
            <a:r>
              <a:rPr lang="en-US" dirty="0" err="1" smtClean="0"/>
              <a:t>sebagai</a:t>
            </a:r>
            <a:r>
              <a:rPr lang="en-US" dirty="0" smtClean="0"/>
              <a:t> </a:t>
            </a:r>
            <a:r>
              <a:rPr lang="en-US" dirty="0" err="1" smtClean="0"/>
              <a:t>penguat</a:t>
            </a:r>
            <a:r>
              <a:rPr lang="en-US" dirty="0" smtClean="0"/>
              <a:t> </a:t>
            </a:r>
            <a:r>
              <a:rPr lang="en-US" dirty="0" err="1" smtClean="0"/>
              <a:t>sinyal</a:t>
            </a:r>
            <a:r>
              <a:rPr lang="en-US" dirty="0" smtClean="0"/>
              <a:t>, </a:t>
            </a:r>
            <a:r>
              <a:rPr lang="en-US" dirty="0" err="1" smtClean="0"/>
              <a:t>terdiri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kumpulan</a:t>
            </a:r>
            <a:r>
              <a:rPr lang="en-US" dirty="0" smtClean="0"/>
              <a:t> IC	</a:t>
            </a:r>
          </a:p>
          <a:p>
            <a:pPr marL="514350" indent="-514350" algn="just">
              <a:buFontTx/>
              <a:buChar char="-"/>
            </a:pPr>
            <a:r>
              <a:rPr lang="en-US" dirty="0" err="1" smtClean="0"/>
              <a:t>Contoh</a:t>
            </a:r>
            <a:r>
              <a:rPr lang="en-US" dirty="0" smtClean="0"/>
              <a:t> </a:t>
            </a:r>
            <a:r>
              <a:rPr lang="en-US" dirty="0" err="1" smtClean="0"/>
              <a:t>komputer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generasi</a:t>
            </a:r>
            <a:r>
              <a:rPr lang="en-US" dirty="0" smtClean="0"/>
              <a:t> </a:t>
            </a:r>
            <a:r>
              <a:rPr lang="en-US" dirty="0" err="1" smtClean="0"/>
              <a:t>ini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IBM S/360, UNIVAC 1108, </a:t>
            </a:r>
            <a:r>
              <a:rPr lang="en-US" dirty="0" err="1" smtClean="0"/>
              <a:t>pentium</a:t>
            </a:r>
            <a:r>
              <a:rPr lang="en-US" dirty="0" smtClean="0"/>
              <a:t> 4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10412" t="33672" r="56458" b="20870"/>
          <a:stretch>
            <a:fillRect/>
          </a:stretch>
        </p:blipFill>
        <p:spPr bwMode="auto">
          <a:xfrm>
            <a:off x="1143000" y="4038600"/>
            <a:ext cx="2667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 l="10542" t="20833" r="57833" b="33332"/>
          <a:stretch>
            <a:fillRect/>
          </a:stretch>
        </p:blipFill>
        <p:spPr bwMode="auto">
          <a:xfrm>
            <a:off x="5105400" y="3657600"/>
            <a:ext cx="3200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/>
          <a:lstStyle/>
          <a:p>
            <a:pPr marL="514350" indent="-514350">
              <a:buNone/>
            </a:pPr>
            <a:r>
              <a:rPr lang="en-US" sz="2400" dirty="0" smtClean="0"/>
              <a:t>5. </a:t>
            </a:r>
            <a:r>
              <a:rPr lang="en-US" sz="2400" dirty="0" err="1" smtClean="0"/>
              <a:t>Generasi</a:t>
            </a:r>
            <a:r>
              <a:rPr lang="en-US" sz="2400" dirty="0" smtClean="0"/>
              <a:t> </a:t>
            </a:r>
            <a:r>
              <a:rPr lang="en-US" sz="2400" dirty="0" err="1" smtClean="0"/>
              <a:t>Berikutnya</a:t>
            </a:r>
            <a:endParaRPr lang="en-US" sz="2400" dirty="0" smtClean="0"/>
          </a:p>
          <a:p>
            <a:pPr marL="514350" indent="-514350">
              <a:buNone/>
            </a:pPr>
            <a:r>
              <a:rPr lang="en-US" sz="2400" dirty="0" err="1" smtClean="0"/>
              <a:t>Cirinya</a:t>
            </a:r>
            <a:r>
              <a:rPr lang="en-US" sz="2400" dirty="0" smtClean="0"/>
              <a:t> :</a:t>
            </a:r>
          </a:p>
          <a:p>
            <a:pPr marL="514350" indent="-514350" algn="just">
              <a:buNone/>
            </a:pPr>
            <a:r>
              <a:rPr lang="en-US" sz="2400" dirty="0" smtClean="0"/>
              <a:t>-	</a:t>
            </a:r>
            <a:r>
              <a:rPr lang="en-US" sz="2400" dirty="0" err="1" smtClean="0"/>
              <a:t>Menggunakan</a:t>
            </a:r>
            <a:r>
              <a:rPr lang="en-US" sz="2400" dirty="0" smtClean="0"/>
              <a:t> LSI (Large Scale Integration) </a:t>
            </a:r>
            <a:r>
              <a:rPr lang="en-US" sz="2400" dirty="0" err="1" smtClean="0"/>
              <a:t>merupakan</a:t>
            </a:r>
            <a:r>
              <a:rPr lang="en-US" sz="2400" dirty="0" smtClean="0"/>
              <a:t> </a:t>
            </a:r>
            <a:r>
              <a:rPr lang="en-US" sz="2400" dirty="0" err="1" smtClean="0"/>
              <a:t>kumpulan</a:t>
            </a:r>
            <a:r>
              <a:rPr lang="en-US" sz="2400" dirty="0" smtClean="0"/>
              <a:t> </a:t>
            </a:r>
            <a:r>
              <a:rPr lang="en-US" sz="2400" dirty="0" err="1" smtClean="0"/>
              <a:t>dari</a:t>
            </a:r>
            <a:r>
              <a:rPr lang="en-US" sz="2400" dirty="0" smtClean="0"/>
              <a:t> </a:t>
            </a:r>
            <a:r>
              <a:rPr lang="en-US" sz="2400" dirty="0" err="1" smtClean="0"/>
              <a:t>ribuan</a:t>
            </a:r>
            <a:r>
              <a:rPr lang="en-US" sz="2400" dirty="0" smtClean="0"/>
              <a:t> microprocessor</a:t>
            </a:r>
          </a:p>
          <a:p>
            <a:pPr marL="514350" indent="-514350" algn="just">
              <a:buFontTx/>
              <a:buChar char="-"/>
            </a:pPr>
            <a:r>
              <a:rPr lang="en-US" sz="2400" dirty="0" err="1" smtClean="0"/>
              <a:t>Contoh</a:t>
            </a:r>
            <a:r>
              <a:rPr lang="en-US" sz="2400" dirty="0" smtClean="0"/>
              <a:t> </a:t>
            </a:r>
            <a:r>
              <a:rPr lang="en-US" sz="2400" dirty="0" err="1" smtClean="0"/>
              <a:t>komputer</a:t>
            </a:r>
            <a:r>
              <a:rPr lang="en-US" sz="2400" dirty="0" smtClean="0"/>
              <a:t> </a:t>
            </a:r>
            <a:r>
              <a:rPr lang="en-US" sz="2400" dirty="0" err="1" smtClean="0"/>
              <a:t>pada</a:t>
            </a:r>
            <a:r>
              <a:rPr lang="en-US" sz="2400" dirty="0" smtClean="0"/>
              <a:t> </a:t>
            </a:r>
            <a:r>
              <a:rPr lang="en-US" sz="2400" dirty="0" err="1" smtClean="0"/>
              <a:t>generasi</a:t>
            </a:r>
            <a:r>
              <a:rPr lang="en-US" sz="2400" dirty="0" smtClean="0"/>
              <a:t> </a:t>
            </a:r>
            <a:r>
              <a:rPr lang="en-US" sz="2400" dirty="0" err="1" smtClean="0"/>
              <a:t>ini</a:t>
            </a:r>
            <a:r>
              <a:rPr lang="en-US" sz="2400" dirty="0" smtClean="0"/>
              <a:t> dual core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setelahnya</a:t>
            </a:r>
            <a:endParaRPr lang="en-US" sz="2400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 l="9956" t="33333" r="57833" b="18750"/>
          <a:stretch>
            <a:fillRect/>
          </a:stretch>
        </p:blipFill>
        <p:spPr bwMode="auto">
          <a:xfrm>
            <a:off x="1524000" y="3124200"/>
            <a:ext cx="3124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sz="4400" b="1" dirty="0" smtClean="0"/>
              <a:t>PENGGOLONGAN KOMPUTER</a:t>
            </a:r>
            <a:endParaRPr lang="en-US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Menurut</a:t>
            </a:r>
            <a:r>
              <a:rPr lang="en-US" dirty="0" smtClean="0"/>
              <a:t> </a:t>
            </a:r>
            <a:r>
              <a:rPr lang="en-US" dirty="0" err="1" smtClean="0"/>
              <a:t>Golongan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dirty="0" smtClean="0"/>
              <a:t>General  Purpose Computer</a:t>
            </a:r>
          </a:p>
          <a:p>
            <a:pPr marL="514350" indent="-514350" algn="just">
              <a:buNone/>
            </a:pPr>
            <a:r>
              <a:rPr lang="en-US" dirty="0" smtClean="0"/>
              <a:t>	</a:t>
            </a:r>
            <a:r>
              <a:rPr lang="en-US" dirty="0" err="1" smtClean="0"/>
              <a:t>Digunakan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menyelesaikan</a:t>
            </a:r>
            <a:r>
              <a:rPr lang="en-US" dirty="0" smtClean="0"/>
              <a:t> </a:t>
            </a:r>
            <a:r>
              <a:rPr lang="en-US" dirty="0" err="1" smtClean="0"/>
              <a:t>aneka</a:t>
            </a:r>
            <a:r>
              <a:rPr lang="en-US" dirty="0" smtClean="0"/>
              <a:t> </a:t>
            </a:r>
            <a:r>
              <a:rPr lang="en-US" dirty="0" err="1" smtClean="0"/>
              <a:t>macam</a:t>
            </a:r>
            <a:r>
              <a:rPr lang="en-US" dirty="0" smtClean="0"/>
              <a:t> </a:t>
            </a:r>
            <a:r>
              <a:rPr lang="en-US" dirty="0" err="1" smtClean="0"/>
              <a:t>pekerjaan</a:t>
            </a:r>
            <a:r>
              <a:rPr lang="en-US" dirty="0" smtClean="0"/>
              <a:t> </a:t>
            </a:r>
            <a:r>
              <a:rPr lang="en-US" dirty="0" err="1" smtClean="0"/>
              <a:t>sesuai</a:t>
            </a:r>
            <a:r>
              <a:rPr lang="en-US" dirty="0" smtClean="0"/>
              <a:t> program yang </a:t>
            </a:r>
            <a:r>
              <a:rPr lang="en-US" dirty="0" err="1" smtClean="0"/>
              <a:t>dikerjakan</a:t>
            </a:r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7570" t="38542" r="53733" b="26042"/>
          <a:stretch>
            <a:fillRect/>
          </a:stretch>
        </p:blipFill>
        <p:spPr bwMode="auto">
          <a:xfrm>
            <a:off x="3886200" y="3429000"/>
            <a:ext cx="3733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73</Words>
  <Application>Microsoft Office PowerPoint</Application>
  <PresentationFormat>On-screen Show (4:3)</PresentationFormat>
  <Paragraphs>56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Dunia Komputer</vt:lpstr>
      <vt:lpstr>Komputer</vt:lpstr>
      <vt:lpstr>Generasi Komputer</vt:lpstr>
      <vt:lpstr>Slide 4</vt:lpstr>
      <vt:lpstr>Slide 5</vt:lpstr>
      <vt:lpstr>Slide 6</vt:lpstr>
      <vt:lpstr>Slide 7</vt:lpstr>
      <vt:lpstr>Slide 8</vt:lpstr>
      <vt:lpstr>Menurut Golongan</vt:lpstr>
      <vt:lpstr>USG -ultrasonografy</vt:lpstr>
      <vt:lpstr>Rontgen</vt:lpstr>
      <vt:lpstr>Menurut Kapasitasnya</vt:lpstr>
      <vt:lpstr>Slide 13</vt:lpstr>
      <vt:lpstr>Slide 14</vt:lpstr>
      <vt:lpstr>Slide 15</vt:lpstr>
      <vt:lpstr>Menurut Data Yang Diolah</vt:lpstr>
      <vt:lpstr>Slide 17</vt:lpstr>
      <vt:lpstr>Slide 18</vt:lpstr>
    </vt:vector>
  </TitlesOfParts>
  <Company>sekalisekalisejuk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sejuksekali</dc:creator>
  <cp:lastModifiedBy>sejuksekali</cp:lastModifiedBy>
  <cp:revision>21</cp:revision>
  <dcterms:created xsi:type="dcterms:W3CDTF">2018-07-30T00:58:39Z</dcterms:created>
  <dcterms:modified xsi:type="dcterms:W3CDTF">2018-09-13T09:23:04Z</dcterms:modified>
</cp:coreProperties>
</file>