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2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8A466F-78ED-45F1-A544-943E4C1766D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26C77A-C158-44A5-8919-789D4AA93937}">
      <dgm:prSet/>
      <dgm:spPr/>
      <dgm:t>
        <a:bodyPr/>
        <a:lstStyle/>
        <a:p>
          <a:pPr rtl="0"/>
          <a:r>
            <a:rPr lang="en-US" dirty="0" smtClean="0"/>
            <a:t>Tm 1 = </a:t>
          </a:r>
          <a:r>
            <a:rPr lang="en-US" dirty="0" err="1" smtClean="0"/>
            <a:t>Pengenalan</a:t>
          </a:r>
          <a:r>
            <a:rPr lang="en-US" dirty="0" smtClean="0"/>
            <a:t> </a:t>
          </a:r>
          <a:r>
            <a:rPr lang="en-US" dirty="0" err="1" smtClean="0"/>
            <a:t>dunia</a:t>
          </a:r>
          <a:r>
            <a:rPr lang="en-US" dirty="0" smtClean="0"/>
            <a:t> </a:t>
          </a:r>
          <a:r>
            <a:rPr lang="en-US" dirty="0" err="1" smtClean="0"/>
            <a:t>komputer</a:t>
          </a:r>
          <a:r>
            <a:rPr lang="en-US" dirty="0" smtClean="0"/>
            <a:t>, internet </a:t>
          </a:r>
          <a:r>
            <a:rPr lang="en-US" dirty="0" err="1" smtClean="0"/>
            <a:t>dan</a:t>
          </a:r>
          <a:r>
            <a:rPr lang="en-US" dirty="0" smtClean="0"/>
            <a:t> www</a:t>
          </a:r>
          <a:endParaRPr lang="en-US" dirty="0"/>
        </a:p>
      </dgm:t>
    </dgm:pt>
    <dgm:pt modelId="{7FDE112A-9F2A-4EBA-B922-A1845D2BC6AE}" type="parTrans" cxnId="{AA710FB4-E355-4E2F-9C1A-48E891150F4A}">
      <dgm:prSet/>
      <dgm:spPr/>
      <dgm:t>
        <a:bodyPr/>
        <a:lstStyle/>
        <a:p>
          <a:endParaRPr lang="en-US"/>
        </a:p>
      </dgm:t>
    </dgm:pt>
    <dgm:pt modelId="{431C7484-2872-4EC0-ABE0-565B49E0D601}" type="sibTrans" cxnId="{AA710FB4-E355-4E2F-9C1A-48E891150F4A}">
      <dgm:prSet/>
      <dgm:spPr/>
      <dgm:t>
        <a:bodyPr/>
        <a:lstStyle/>
        <a:p>
          <a:endParaRPr lang="en-US"/>
        </a:p>
      </dgm:t>
    </dgm:pt>
    <dgm:pt modelId="{F4A17952-0FE1-4C73-81A1-6B72B09CA40A}">
      <dgm:prSet/>
      <dgm:spPr>
        <a:solidFill>
          <a:srgbClr val="FFFF00"/>
        </a:solidFill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Tm 2 = </a:t>
          </a:r>
          <a:r>
            <a:rPr lang="en-US" dirty="0" err="1" smtClean="0">
              <a:solidFill>
                <a:schemeClr val="tx1"/>
              </a:solidFill>
            </a:rPr>
            <a:t>piranti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lunak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aplikasi</a:t>
          </a:r>
          <a:r>
            <a:rPr lang="en-US" dirty="0" smtClean="0">
              <a:solidFill>
                <a:schemeClr val="tx1"/>
              </a:solidFill>
            </a:rPr>
            <a:t>, </a:t>
          </a:r>
          <a:r>
            <a:rPr lang="en-US" dirty="0" err="1" smtClean="0">
              <a:solidFill>
                <a:schemeClr val="tx1"/>
              </a:solidFill>
            </a:rPr>
            <a:t>pengenalan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komponen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komputer</a:t>
          </a:r>
          <a:endParaRPr lang="en-US" dirty="0">
            <a:solidFill>
              <a:schemeClr val="tx1"/>
            </a:solidFill>
          </a:endParaRPr>
        </a:p>
      </dgm:t>
    </dgm:pt>
    <dgm:pt modelId="{A34928EF-8A68-4922-BC69-6C12CDE5631F}" type="parTrans" cxnId="{C1BC961E-977D-4ABE-A6B8-6062B0C7A3E1}">
      <dgm:prSet/>
      <dgm:spPr/>
      <dgm:t>
        <a:bodyPr/>
        <a:lstStyle/>
        <a:p>
          <a:endParaRPr lang="en-US"/>
        </a:p>
      </dgm:t>
    </dgm:pt>
    <dgm:pt modelId="{6D0716F8-C8C5-41DE-A719-2D8FFD3F5064}" type="sibTrans" cxnId="{C1BC961E-977D-4ABE-A6B8-6062B0C7A3E1}">
      <dgm:prSet/>
      <dgm:spPr/>
      <dgm:t>
        <a:bodyPr/>
        <a:lstStyle/>
        <a:p>
          <a:endParaRPr lang="en-US"/>
        </a:p>
      </dgm:t>
    </dgm:pt>
    <dgm:pt modelId="{0BA5EF85-D68D-4FAA-B7C1-F3AC83E81266}">
      <dgm:prSet/>
      <dgm:spPr/>
      <dgm:t>
        <a:bodyPr/>
        <a:lstStyle/>
        <a:p>
          <a:pPr rtl="0"/>
          <a:r>
            <a:rPr lang="en-US" dirty="0" smtClean="0"/>
            <a:t>Tm 3 = </a:t>
          </a:r>
          <a:r>
            <a:rPr lang="en-US" dirty="0" err="1" smtClean="0"/>
            <a:t>perangkat</a:t>
          </a:r>
          <a:r>
            <a:rPr lang="en-US" dirty="0" smtClean="0"/>
            <a:t> input, </a:t>
          </a:r>
          <a:r>
            <a:rPr lang="en-US" dirty="0" err="1" smtClean="0"/>
            <a:t>perangkat</a:t>
          </a:r>
          <a:r>
            <a:rPr lang="en-US" dirty="0" smtClean="0"/>
            <a:t> output</a:t>
          </a:r>
          <a:endParaRPr lang="en-US" dirty="0"/>
        </a:p>
      </dgm:t>
    </dgm:pt>
    <dgm:pt modelId="{F9AFC217-434F-45D7-A41A-2F5AF5EB3EC4}" type="parTrans" cxnId="{F1B323C2-6743-4D12-97DE-5CD7C8749ACD}">
      <dgm:prSet/>
      <dgm:spPr/>
      <dgm:t>
        <a:bodyPr/>
        <a:lstStyle/>
        <a:p>
          <a:endParaRPr lang="en-US"/>
        </a:p>
      </dgm:t>
    </dgm:pt>
    <dgm:pt modelId="{97FB54F0-DC9B-424F-AB3F-A8AB1F5EF569}" type="sibTrans" cxnId="{F1B323C2-6743-4D12-97DE-5CD7C8749ACD}">
      <dgm:prSet/>
      <dgm:spPr/>
      <dgm:t>
        <a:bodyPr/>
        <a:lstStyle/>
        <a:p>
          <a:endParaRPr lang="en-US"/>
        </a:p>
      </dgm:t>
    </dgm:pt>
    <dgm:pt modelId="{B20BFCDA-1EDF-42B7-9BBE-585C43C44223}">
      <dgm:prSet/>
      <dgm:spPr/>
      <dgm:t>
        <a:bodyPr/>
        <a:lstStyle/>
        <a:p>
          <a:pPr rtl="0"/>
          <a:r>
            <a:rPr lang="en-US" dirty="0" smtClean="0"/>
            <a:t>Tm 4 = </a:t>
          </a:r>
          <a:r>
            <a:rPr lang="en-US" dirty="0" err="1" smtClean="0"/>
            <a:t>pengenalan</a:t>
          </a:r>
          <a:r>
            <a:rPr lang="en-US" dirty="0" smtClean="0"/>
            <a:t> </a:t>
          </a:r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program utility, media </a:t>
          </a:r>
          <a:r>
            <a:rPr lang="en-US" dirty="0" err="1" smtClean="0"/>
            <a:t>penyimpanan</a:t>
          </a:r>
          <a:endParaRPr lang="en-US" dirty="0"/>
        </a:p>
      </dgm:t>
    </dgm:pt>
    <dgm:pt modelId="{EB87E641-75B7-46AA-8D27-2DE87E1EF27E}" type="parTrans" cxnId="{B311558D-4A01-445D-A325-0B763E7B2526}">
      <dgm:prSet/>
      <dgm:spPr/>
      <dgm:t>
        <a:bodyPr/>
        <a:lstStyle/>
        <a:p>
          <a:endParaRPr lang="en-US"/>
        </a:p>
      </dgm:t>
    </dgm:pt>
    <dgm:pt modelId="{0D249A2A-2E3F-420C-A528-B3139FEE5E4A}" type="sibTrans" cxnId="{B311558D-4A01-445D-A325-0B763E7B2526}">
      <dgm:prSet/>
      <dgm:spPr/>
      <dgm:t>
        <a:bodyPr/>
        <a:lstStyle/>
        <a:p>
          <a:endParaRPr lang="en-US"/>
        </a:p>
      </dgm:t>
    </dgm:pt>
    <dgm:pt modelId="{BA855BE6-743B-425F-B0C4-010D87A453CD}">
      <dgm:prSet/>
      <dgm:spPr/>
      <dgm:t>
        <a:bodyPr/>
        <a:lstStyle/>
        <a:p>
          <a:pPr rtl="0"/>
          <a:r>
            <a:rPr lang="en-US" dirty="0" smtClean="0"/>
            <a:t>Tm 5 = </a:t>
          </a:r>
          <a:r>
            <a:rPr lang="en-US" dirty="0" err="1" smtClean="0"/>
            <a:t>komunikasi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jaringan</a:t>
          </a:r>
          <a:endParaRPr lang="en-US" dirty="0"/>
        </a:p>
      </dgm:t>
    </dgm:pt>
    <dgm:pt modelId="{3DB4ED42-19CD-4360-9C5E-ACBBA04D0ACD}" type="parTrans" cxnId="{DCE68C6A-A8B2-4180-A08E-09CAB6EAB9DD}">
      <dgm:prSet/>
      <dgm:spPr/>
      <dgm:t>
        <a:bodyPr/>
        <a:lstStyle/>
        <a:p>
          <a:endParaRPr lang="en-US"/>
        </a:p>
      </dgm:t>
    </dgm:pt>
    <dgm:pt modelId="{A871B401-684E-4A63-9B4B-6DC0394EB4A8}" type="sibTrans" cxnId="{DCE68C6A-A8B2-4180-A08E-09CAB6EAB9DD}">
      <dgm:prSet/>
      <dgm:spPr/>
      <dgm:t>
        <a:bodyPr/>
        <a:lstStyle/>
        <a:p>
          <a:endParaRPr lang="en-US"/>
        </a:p>
      </dgm:t>
    </dgm:pt>
    <dgm:pt modelId="{C554198D-C5B6-49D9-852A-6E5E3BDFB383}">
      <dgm:prSet/>
      <dgm:spPr/>
      <dgm:t>
        <a:bodyPr/>
        <a:lstStyle/>
        <a:p>
          <a:pPr rtl="0"/>
          <a:r>
            <a:rPr lang="en-US" dirty="0" smtClean="0"/>
            <a:t>Tm 6 = </a:t>
          </a:r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keamanan</a:t>
          </a:r>
          <a:r>
            <a:rPr lang="en-US" dirty="0" smtClean="0"/>
            <a:t> </a:t>
          </a:r>
          <a:endParaRPr lang="en-US" dirty="0"/>
        </a:p>
      </dgm:t>
    </dgm:pt>
    <dgm:pt modelId="{A770CF04-2280-44E0-B43E-DD0C8121FAB9}" type="parTrans" cxnId="{A6BB4BD1-54CF-4F34-BAB6-339C1E2DA7B0}">
      <dgm:prSet/>
      <dgm:spPr/>
      <dgm:t>
        <a:bodyPr/>
        <a:lstStyle/>
        <a:p>
          <a:endParaRPr lang="en-US"/>
        </a:p>
      </dgm:t>
    </dgm:pt>
    <dgm:pt modelId="{C4DEA7AD-E320-4D75-B69B-71E9E80B380E}" type="sibTrans" cxnId="{A6BB4BD1-54CF-4F34-BAB6-339C1E2DA7B0}">
      <dgm:prSet/>
      <dgm:spPr/>
      <dgm:t>
        <a:bodyPr/>
        <a:lstStyle/>
        <a:p>
          <a:endParaRPr lang="en-US"/>
        </a:p>
      </dgm:t>
    </dgm:pt>
    <dgm:pt modelId="{7E9B36D2-5498-4EF3-AFEA-9D6A66F5FDF0}">
      <dgm:prSet/>
      <dgm:spPr/>
      <dgm:t>
        <a:bodyPr/>
        <a:lstStyle/>
        <a:p>
          <a:pPr rtl="0"/>
          <a:r>
            <a:rPr lang="en-US" dirty="0" smtClean="0"/>
            <a:t>Tm 7 =</a:t>
          </a:r>
          <a:r>
            <a:rPr lang="en-US" dirty="0" err="1" smtClean="0"/>
            <a:t>etika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dampak</a:t>
          </a:r>
          <a:r>
            <a:rPr lang="en-US" dirty="0" smtClean="0"/>
            <a:t> </a:t>
          </a:r>
          <a:r>
            <a:rPr lang="en-US" dirty="0" err="1" smtClean="0"/>
            <a:t>teknologi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endParaRPr lang="en-US" dirty="0"/>
        </a:p>
      </dgm:t>
    </dgm:pt>
    <dgm:pt modelId="{983A31FF-F4C1-4555-9D92-31EBF9D92FD1}" type="parTrans" cxnId="{D09EB006-45F6-451C-9AD1-183A13086AC9}">
      <dgm:prSet/>
      <dgm:spPr/>
      <dgm:t>
        <a:bodyPr/>
        <a:lstStyle/>
        <a:p>
          <a:endParaRPr lang="en-US"/>
        </a:p>
      </dgm:t>
    </dgm:pt>
    <dgm:pt modelId="{F6024B37-CF18-4AD3-8F8A-CBC07389B545}" type="sibTrans" cxnId="{D09EB006-45F6-451C-9AD1-183A13086AC9}">
      <dgm:prSet/>
      <dgm:spPr/>
      <dgm:t>
        <a:bodyPr/>
        <a:lstStyle/>
        <a:p>
          <a:endParaRPr lang="en-US"/>
        </a:p>
      </dgm:t>
    </dgm:pt>
    <dgm:pt modelId="{70D34F05-DBBA-42E5-AABB-787B271BF19C}" type="pres">
      <dgm:prSet presAssocID="{F98A466F-78ED-45F1-A544-943E4C1766DC}" presName="linear" presStyleCnt="0">
        <dgm:presLayoutVars>
          <dgm:animLvl val="lvl"/>
          <dgm:resizeHandles val="exact"/>
        </dgm:presLayoutVars>
      </dgm:prSet>
      <dgm:spPr/>
    </dgm:pt>
    <dgm:pt modelId="{F5AAE753-7F38-40A7-8FF1-92AA60E811B5}" type="pres">
      <dgm:prSet presAssocID="{1726C77A-C158-44A5-8919-789D4AA93937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13D06A8D-0AEB-4EF3-87C5-3DCD71750D7A}" type="pres">
      <dgm:prSet presAssocID="{431C7484-2872-4EC0-ABE0-565B49E0D601}" presName="spacer" presStyleCnt="0"/>
      <dgm:spPr/>
    </dgm:pt>
    <dgm:pt modelId="{0FE1616F-B197-4D96-B4B4-8F687578E0AE}" type="pres">
      <dgm:prSet presAssocID="{F4A17952-0FE1-4C73-81A1-6B72B09CA40A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EED5DBB0-227E-485E-9FD5-0A7FF5663A89}" type="pres">
      <dgm:prSet presAssocID="{6D0716F8-C8C5-41DE-A719-2D8FFD3F5064}" presName="spacer" presStyleCnt="0"/>
      <dgm:spPr/>
    </dgm:pt>
    <dgm:pt modelId="{BF9CC4F3-6A9B-4166-867D-E1B27DAC59D2}" type="pres">
      <dgm:prSet presAssocID="{0BA5EF85-D68D-4FAA-B7C1-F3AC83E81266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0EFE529D-5DDD-4F7E-ABF3-43ED87CB4C70}" type="pres">
      <dgm:prSet presAssocID="{97FB54F0-DC9B-424F-AB3F-A8AB1F5EF569}" presName="spacer" presStyleCnt="0"/>
      <dgm:spPr/>
    </dgm:pt>
    <dgm:pt modelId="{C543C606-5D75-43F5-92D8-EB361F451489}" type="pres">
      <dgm:prSet presAssocID="{B20BFCDA-1EDF-42B7-9BBE-585C43C44223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DE423129-144B-4CA7-97FC-4AB27470A050}" type="pres">
      <dgm:prSet presAssocID="{0D249A2A-2E3F-420C-A528-B3139FEE5E4A}" presName="spacer" presStyleCnt="0"/>
      <dgm:spPr/>
    </dgm:pt>
    <dgm:pt modelId="{A758D30C-1634-4ACD-8F5B-40293B973950}" type="pres">
      <dgm:prSet presAssocID="{BA855BE6-743B-425F-B0C4-010D87A453CD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2014C70D-71CC-4FAC-B2CE-4C44532C3087}" type="pres">
      <dgm:prSet presAssocID="{A871B401-684E-4A63-9B4B-6DC0394EB4A8}" presName="spacer" presStyleCnt="0"/>
      <dgm:spPr/>
    </dgm:pt>
    <dgm:pt modelId="{EEDCC8B0-4E32-4355-B121-8DD4E5E2905B}" type="pres">
      <dgm:prSet presAssocID="{C554198D-C5B6-49D9-852A-6E5E3BDFB383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885FD9E2-5DCC-46A0-A419-9E60A28D50CB}" type="pres">
      <dgm:prSet presAssocID="{C4DEA7AD-E320-4D75-B69B-71E9E80B380E}" presName="spacer" presStyleCnt="0"/>
      <dgm:spPr/>
    </dgm:pt>
    <dgm:pt modelId="{DC1D5536-BB00-4E45-BF77-21D4C5B78FC2}" type="pres">
      <dgm:prSet presAssocID="{7E9B36D2-5498-4EF3-AFEA-9D6A66F5FDF0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B352D531-F9EC-4D97-BB4A-44D4EDC14950}" type="presOf" srcId="{B20BFCDA-1EDF-42B7-9BBE-585C43C44223}" destId="{C543C606-5D75-43F5-92D8-EB361F451489}" srcOrd="0" destOrd="0" presId="urn:microsoft.com/office/officeart/2005/8/layout/vList2"/>
    <dgm:cxn modelId="{AA710FB4-E355-4E2F-9C1A-48E891150F4A}" srcId="{F98A466F-78ED-45F1-A544-943E4C1766DC}" destId="{1726C77A-C158-44A5-8919-789D4AA93937}" srcOrd="0" destOrd="0" parTransId="{7FDE112A-9F2A-4EBA-B922-A1845D2BC6AE}" sibTransId="{431C7484-2872-4EC0-ABE0-565B49E0D601}"/>
    <dgm:cxn modelId="{A5FFFDCD-655C-4882-A6AE-DFC00F7C61E2}" type="presOf" srcId="{0BA5EF85-D68D-4FAA-B7C1-F3AC83E81266}" destId="{BF9CC4F3-6A9B-4166-867D-E1B27DAC59D2}" srcOrd="0" destOrd="0" presId="urn:microsoft.com/office/officeart/2005/8/layout/vList2"/>
    <dgm:cxn modelId="{05549080-74F6-4A1B-A760-965BEC295E2A}" type="presOf" srcId="{C554198D-C5B6-49D9-852A-6E5E3BDFB383}" destId="{EEDCC8B0-4E32-4355-B121-8DD4E5E2905B}" srcOrd="0" destOrd="0" presId="urn:microsoft.com/office/officeart/2005/8/layout/vList2"/>
    <dgm:cxn modelId="{885D2581-87BC-484F-B22F-F7898F37AEFC}" type="presOf" srcId="{F4A17952-0FE1-4C73-81A1-6B72B09CA40A}" destId="{0FE1616F-B197-4D96-B4B4-8F687578E0AE}" srcOrd="0" destOrd="0" presId="urn:microsoft.com/office/officeart/2005/8/layout/vList2"/>
    <dgm:cxn modelId="{1BBD32DF-B347-4A42-B954-26F6BF0EDBA5}" type="presOf" srcId="{F98A466F-78ED-45F1-A544-943E4C1766DC}" destId="{70D34F05-DBBA-42E5-AABB-787B271BF19C}" srcOrd="0" destOrd="0" presId="urn:microsoft.com/office/officeart/2005/8/layout/vList2"/>
    <dgm:cxn modelId="{C1BC961E-977D-4ABE-A6B8-6062B0C7A3E1}" srcId="{F98A466F-78ED-45F1-A544-943E4C1766DC}" destId="{F4A17952-0FE1-4C73-81A1-6B72B09CA40A}" srcOrd="1" destOrd="0" parTransId="{A34928EF-8A68-4922-BC69-6C12CDE5631F}" sibTransId="{6D0716F8-C8C5-41DE-A719-2D8FFD3F5064}"/>
    <dgm:cxn modelId="{37DFC641-CAAE-4E97-B257-52B150DD9AC3}" type="presOf" srcId="{7E9B36D2-5498-4EF3-AFEA-9D6A66F5FDF0}" destId="{DC1D5536-BB00-4E45-BF77-21D4C5B78FC2}" srcOrd="0" destOrd="0" presId="urn:microsoft.com/office/officeart/2005/8/layout/vList2"/>
    <dgm:cxn modelId="{A6BB4BD1-54CF-4F34-BAB6-339C1E2DA7B0}" srcId="{F98A466F-78ED-45F1-A544-943E4C1766DC}" destId="{C554198D-C5B6-49D9-852A-6E5E3BDFB383}" srcOrd="5" destOrd="0" parTransId="{A770CF04-2280-44E0-B43E-DD0C8121FAB9}" sibTransId="{C4DEA7AD-E320-4D75-B69B-71E9E80B380E}"/>
    <dgm:cxn modelId="{D9947398-F4C3-4B6F-AA6C-241D335DD29D}" type="presOf" srcId="{1726C77A-C158-44A5-8919-789D4AA93937}" destId="{F5AAE753-7F38-40A7-8FF1-92AA60E811B5}" srcOrd="0" destOrd="0" presId="urn:microsoft.com/office/officeart/2005/8/layout/vList2"/>
    <dgm:cxn modelId="{B311558D-4A01-445D-A325-0B763E7B2526}" srcId="{F98A466F-78ED-45F1-A544-943E4C1766DC}" destId="{B20BFCDA-1EDF-42B7-9BBE-585C43C44223}" srcOrd="3" destOrd="0" parTransId="{EB87E641-75B7-46AA-8D27-2DE87E1EF27E}" sibTransId="{0D249A2A-2E3F-420C-A528-B3139FEE5E4A}"/>
    <dgm:cxn modelId="{DCE68C6A-A8B2-4180-A08E-09CAB6EAB9DD}" srcId="{F98A466F-78ED-45F1-A544-943E4C1766DC}" destId="{BA855BE6-743B-425F-B0C4-010D87A453CD}" srcOrd="4" destOrd="0" parTransId="{3DB4ED42-19CD-4360-9C5E-ACBBA04D0ACD}" sibTransId="{A871B401-684E-4A63-9B4B-6DC0394EB4A8}"/>
    <dgm:cxn modelId="{D09EB006-45F6-451C-9AD1-183A13086AC9}" srcId="{F98A466F-78ED-45F1-A544-943E4C1766DC}" destId="{7E9B36D2-5498-4EF3-AFEA-9D6A66F5FDF0}" srcOrd="6" destOrd="0" parTransId="{983A31FF-F4C1-4555-9D92-31EBF9D92FD1}" sibTransId="{F6024B37-CF18-4AD3-8F8A-CBC07389B545}"/>
    <dgm:cxn modelId="{7087C6B9-E57F-43ED-8826-DA9D72EEA6D6}" type="presOf" srcId="{BA855BE6-743B-425F-B0C4-010D87A453CD}" destId="{A758D30C-1634-4ACD-8F5B-40293B973950}" srcOrd="0" destOrd="0" presId="urn:microsoft.com/office/officeart/2005/8/layout/vList2"/>
    <dgm:cxn modelId="{F1B323C2-6743-4D12-97DE-5CD7C8749ACD}" srcId="{F98A466F-78ED-45F1-A544-943E4C1766DC}" destId="{0BA5EF85-D68D-4FAA-B7C1-F3AC83E81266}" srcOrd="2" destOrd="0" parTransId="{F9AFC217-434F-45D7-A41A-2F5AF5EB3EC4}" sibTransId="{97FB54F0-DC9B-424F-AB3F-A8AB1F5EF569}"/>
    <dgm:cxn modelId="{32ABA1BB-B843-436F-ADC0-B2B1D150B2F4}" type="presParOf" srcId="{70D34F05-DBBA-42E5-AABB-787B271BF19C}" destId="{F5AAE753-7F38-40A7-8FF1-92AA60E811B5}" srcOrd="0" destOrd="0" presId="urn:microsoft.com/office/officeart/2005/8/layout/vList2"/>
    <dgm:cxn modelId="{2FC1F681-3AFE-4453-87A4-9539EBA7B691}" type="presParOf" srcId="{70D34F05-DBBA-42E5-AABB-787B271BF19C}" destId="{13D06A8D-0AEB-4EF3-87C5-3DCD71750D7A}" srcOrd="1" destOrd="0" presId="urn:microsoft.com/office/officeart/2005/8/layout/vList2"/>
    <dgm:cxn modelId="{33DAE96B-C611-43AB-987D-CB51E7AD9850}" type="presParOf" srcId="{70D34F05-DBBA-42E5-AABB-787B271BF19C}" destId="{0FE1616F-B197-4D96-B4B4-8F687578E0AE}" srcOrd="2" destOrd="0" presId="urn:microsoft.com/office/officeart/2005/8/layout/vList2"/>
    <dgm:cxn modelId="{813665CB-50D4-407A-8138-125D9C71BAB8}" type="presParOf" srcId="{70D34F05-DBBA-42E5-AABB-787B271BF19C}" destId="{EED5DBB0-227E-485E-9FD5-0A7FF5663A89}" srcOrd="3" destOrd="0" presId="urn:microsoft.com/office/officeart/2005/8/layout/vList2"/>
    <dgm:cxn modelId="{F5F47620-EDDA-4C85-BF3B-3C6FD3F7CEE6}" type="presParOf" srcId="{70D34F05-DBBA-42E5-AABB-787B271BF19C}" destId="{BF9CC4F3-6A9B-4166-867D-E1B27DAC59D2}" srcOrd="4" destOrd="0" presId="urn:microsoft.com/office/officeart/2005/8/layout/vList2"/>
    <dgm:cxn modelId="{D8EE12E3-039E-4758-BE54-96EF4501EE92}" type="presParOf" srcId="{70D34F05-DBBA-42E5-AABB-787B271BF19C}" destId="{0EFE529D-5DDD-4F7E-ABF3-43ED87CB4C70}" srcOrd="5" destOrd="0" presId="urn:microsoft.com/office/officeart/2005/8/layout/vList2"/>
    <dgm:cxn modelId="{EC50D18B-38E3-4A34-A3B8-325B3D778FA6}" type="presParOf" srcId="{70D34F05-DBBA-42E5-AABB-787B271BF19C}" destId="{C543C606-5D75-43F5-92D8-EB361F451489}" srcOrd="6" destOrd="0" presId="urn:microsoft.com/office/officeart/2005/8/layout/vList2"/>
    <dgm:cxn modelId="{4359D41C-BF5E-4CA6-88D4-675F52A98958}" type="presParOf" srcId="{70D34F05-DBBA-42E5-AABB-787B271BF19C}" destId="{DE423129-144B-4CA7-97FC-4AB27470A050}" srcOrd="7" destOrd="0" presId="urn:microsoft.com/office/officeart/2005/8/layout/vList2"/>
    <dgm:cxn modelId="{9A53BAA7-4269-4D47-B752-89A511EE6228}" type="presParOf" srcId="{70D34F05-DBBA-42E5-AABB-787B271BF19C}" destId="{A758D30C-1634-4ACD-8F5B-40293B973950}" srcOrd="8" destOrd="0" presId="urn:microsoft.com/office/officeart/2005/8/layout/vList2"/>
    <dgm:cxn modelId="{239D0D1F-5C6B-4701-94F0-4F29BA1D756A}" type="presParOf" srcId="{70D34F05-DBBA-42E5-AABB-787B271BF19C}" destId="{2014C70D-71CC-4FAC-B2CE-4C44532C3087}" srcOrd="9" destOrd="0" presId="urn:microsoft.com/office/officeart/2005/8/layout/vList2"/>
    <dgm:cxn modelId="{FDB11366-5CC1-4D27-A351-1B12A84B6FF3}" type="presParOf" srcId="{70D34F05-DBBA-42E5-AABB-787B271BF19C}" destId="{EEDCC8B0-4E32-4355-B121-8DD4E5E2905B}" srcOrd="10" destOrd="0" presId="urn:microsoft.com/office/officeart/2005/8/layout/vList2"/>
    <dgm:cxn modelId="{1AC63983-BCE5-4AC6-A706-1EF32ED24A5F}" type="presParOf" srcId="{70D34F05-DBBA-42E5-AABB-787B271BF19C}" destId="{885FD9E2-5DCC-46A0-A419-9E60A28D50CB}" srcOrd="11" destOrd="0" presId="urn:microsoft.com/office/officeart/2005/8/layout/vList2"/>
    <dgm:cxn modelId="{956113B4-045D-4C6B-92EF-82BA267D6890}" type="presParOf" srcId="{70D34F05-DBBA-42E5-AABB-787B271BF19C}" destId="{DC1D5536-BB00-4E45-BF77-21D4C5B78FC2}" srcOrd="12" destOrd="0" presId="urn:microsoft.com/office/officeart/2005/8/layout/vList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53F6E78-D58B-4BB3-9054-B81629ACD628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2B85580-5640-421D-8918-E47DC4E5745F}">
      <dgm:prSet/>
      <dgm:spPr/>
      <dgm:t>
        <a:bodyPr/>
        <a:lstStyle/>
        <a:p>
          <a:pPr rtl="0"/>
          <a:r>
            <a:rPr lang="en-US" dirty="0" err="1" smtClean="0"/>
            <a:t>Kepentingan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software </a:t>
          </a:r>
          <a:r>
            <a:rPr lang="en-US" dirty="0" err="1" smtClean="0"/>
            <a:t>dalam</a:t>
          </a:r>
          <a:r>
            <a:rPr lang="en-US" dirty="0" smtClean="0"/>
            <a:t> system computer </a:t>
          </a:r>
          <a:r>
            <a:rPr lang="en-US" dirty="0" err="1" smtClean="0"/>
            <a:t>telah</a:t>
          </a:r>
          <a:r>
            <a:rPr lang="en-US" dirty="0" smtClean="0"/>
            <a:t> </a:t>
          </a:r>
          <a:r>
            <a:rPr lang="en-US" dirty="0" err="1" smtClean="0"/>
            <a:t>menimbulkan</a:t>
          </a:r>
          <a:r>
            <a:rPr lang="en-US" dirty="0" smtClean="0"/>
            <a:t> </a:t>
          </a:r>
          <a:r>
            <a:rPr lang="en-US" dirty="0" err="1" smtClean="0"/>
            <a:t>persoalan</a:t>
          </a:r>
          <a:r>
            <a:rPr lang="en-US" dirty="0" smtClean="0"/>
            <a:t> </a:t>
          </a:r>
          <a:r>
            <a:rPr lang="en-US" dirty="0" err="1" smtClean="0"/>
            <a:t>baru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pimpinan</a:t>
          </a:r>
          <a:r>
            <a:rPr lang="en-US" dirty="0" smtClean="0"/>
            <a:t> </a:t>
          </a:r>
          <a:r>
            <a:rPr lang="en-US" dirty="0" err="1" smtClean="0"/>
            <a:t>organisasi</a:t>
          </a:r>
          <a:r>
            <a:rPr lang="en-US" dirty="0" smtClean="0"/>
            <a:t>. </a:t>
          </a:r>
          <a:r>
            <a:rPr lang="en-US" dirty="0" err="1" smtClean="0"/>
            <a:t>Persoalan</a:t>
          </a:r>
          <a:r>
            <a:rPr lang="en-US" dirty="0" smtClean="0"/>
            <a:t> – </a:t>
          </a:r>
          <a:r>
            <a:rPr lang="en-US" dirty="0" err="1" smtClean="0"/>
            <a:t>persoalan</a:t>
          </a:r>
          <a:r>
            <a:rPr lang="en-US" dirty="0" smtClean="0"/>
            <a:t> </a:t>
          </a:r>
          <a:r>
            <a:rPr lang="en-US" dirty="0" err="1" smtClean="0"/>
            <a:t>baru</a:t>
          </a:r>
          <a:r>
            <a:rPr lang="en-US" dirty="0" smtClean="0"/>
            <a:t> </a:t>
          </a:r>
          <a:r>
            <a:rPr lang="en-US" dirty="0" err="1" smtClean="0"/>
            <a:t>tersebut</a:t>
          </a:r>
          <a:r>
            <a:rPr lang="en-US" dirty="0" smtClean="0"/>
            <a:t> </a:t>
          </a:r>
          <a:r>
            <a:rPr lang="en-US" dirty="0" err="1" smtClean="0"/>
            <a:t>adalah</a:t>
          </a:r>
          <a:r>
            <a:rPr lang="en-US" dirty="0" smtClean="0"/>
            <a:t> :</a:t>
          </a:r>
          <a:endParaRPr lang="en-US" dirty="0"/>
        </a:p>
      </dgm:t>
    </dgm:pt>
    <dgm:pt modelId="{988EE279-3F89-4BC5-9109-E98758609FC1}" type="parTrans" cxnId="{81ED8201-CCD2-406C-8CFE-2A7E271729E3}">
      <dgm:prSet/>
      <dgm:spPr/>
      <dgm:t>
        <a:bodyPr/>
        <a:lstStyle/>
        <a:p>
          <a:endParaRPr lang="en-US"/>
        </a:p>
      </dgm:t>
    </dgm:pt>
    <dgm:pt modelId="{6D7A27E7-D37A-4A79-9BE0-D5D269A5C986}" type="sibTrans" cxnId="{81ED8201-CCD2-406C-8CFE-2A7E271729E3}">
      <dgm:prSet/>
      <dgm:spPr/>
      <dgm:t>
        <a:bodyPr/>
        <a:lstStyle/>
        <a:p>
          <a:endParaRPr lang="en-US"/>
        </a:p>
      </dgm:t>
    </dgm:pt>
    <dgm:pt modelId="{8853C38E-06FF-4B96-8AF0-89F59C7A5F26}">
      <dgm:prSet/>
      <dgm:spPr/>
      <dgm:t>
        <a:bodyPr/>
        <a:lstStyle/>
        <a:p>
          <a:pPr rtl="0"/>
          <a:r>
            <a:rPr lang="en-US" dirty="0" err="1" smtClean="0"/>
            <a:t>pemilihan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penilaian</a:t>
          </a:r>
          <a:r>
            <a:rPr lang="en-US" dirty="0" smtClean="0"/>
            <a:t> software,</a:t>
          </a:r>
          <a:endParaRPr lang="en-US" dirty="0"/>
        </a:p>
      </dgm:t>
    </dgm:pt>
    <dgm:pt modelId="{262B025B-CF6B-4DD1-B256-F4DACBD9679E}" type="parTrans" cxnId="{EB72807F-BA74-4CF0-8A4F-5DACA6092083}">
      <dgm:prSet/>
      <dgm:spPr/>
      <dgm:t>
        <a:bodyPr/>
        <a:lstStyle/>
        <a:p>
          <a:endParaRPr lang="en-US"/>
        </a:p>
      </dgm:t>
    </dgm:pt>
    <dgm:pt modelId="{95FF23AA-A1B5-40FE-9C07-0AE173A8FBE3}" type="sibTrans" cxnId="{EB72807F-BA74-4CF0-8A4F-5DACA6092083}">
      <dgm:prSet/>
      <dgm:spPr/>
      <dgm:t>
        <a:bodyPr/>
        <a:lstStyle/>
        <a:p>
          <a:endParaRPr lang="en-US"/>
        </a:p>
      </dgm:t>
    </dgm:pt>
    <dgm:pt modelId="{C18639B9-77AE-4DF7-BB7C-70EC2A8BFBC7}">
      <dgm:prSet/>
      <dgm:spPr/>
      <dgm:t>
        <a:bodyPr/>
        <a:lstStyle/>
        <a:p>
          <a:pPr rtl="0"/>
          <a:r>
            <a:rPr lang="en-US" dirty="0" err="1" smtClean="0"/>
            <a:t>lisensi</a:t>
          </a:r>
          <a:r>
            <a:rPr lang="en-US" dirty="0" smtClean="0"/>
            <a:t> software</a:t>
          </a:r>
          <a:endParaRPr lang="en-US" dirty="0"/>
        </a:p>
      </dgm:t>
    </dgm:pt>
    <dgm:pt modelId="{C72A9BF6-014F-4D3D-AD97-E4F99ADE6DC7}" type="parTrans" cxnId="{B40818A7-B50E-4279-9808-DDB79AE09518}">
      <dgm:prSet/>
      <dgm:spPr/>
      <dgm:t>
        <a:bodyPr/>
        <a:lstStyle/>
        <a:p>
          <a:endParaRPr lang="en-US"/>
        </a:p>
      </dgm:t>
    </dgm:pt>
    <dgm:pt modelId="{229D39A4-FC28-48A3-BC73-A4B4D4B1241C}" type="sibTrans" cxnId="{B40818A7-B50E-4279-9808-DDB79AE09518}">
      <dgm:prSet/>
      <dgm:spPr/>
      <dgm:t>
        <a:bodyPr/>
        <a:lstStyle/>
        <a:p>
          <a:endParaRPr lang="en-US"/>
        </a:p>
      </dgm:t>
    </dgm:pt>
    <dgm:pt modelId="{9316DA00-D43C-4BA2-AB66-7944B549A6FE}">
      <dgm:prSet/>
      <dgm:spPr/>
      <dgm:t>
        <a:bodyPr/>
        <a:lstStyle/>
        <a:p>
          <a:pPr rtl="0"/>
          <a:r>
            <a:rPr lang="en-US" dirty="0" smtClean="0"/>
            <a:t>upgrade software</a:t>
          </a:r>
          <a:endParaRPr lang="en-US" dirty="0"/>
        </a:p>
      </dgm:t>
    </dgm:pt>
    <dgm:pt modelId="{8458339E-EFAE-463E-BD6D-12FA864E2052}" type="parTrans" cxnId="{F5FB6673-85D9-4FA8-9F5C-074DE14ECC2B}">
      <dgm:prSet/>
      <dgm:spPr/>
      <dgm:t>
        <a:bodyPr/>
        <a:lstStyle/>
        <a:p>
          <a:endParaRPr lang="en-US"/>
        </a:p>
      </dgm:t>
    </dgm:pt>
    <dgm:pt modelId="{E95A0807-8B18-4819-91E1-B4FEF2E19A67}" type="sibTrans" cxnId="{F5FB6673-85D9-4FA8-9F5C-074DE14ECC2B}">
      <dgm:prSet/>
      <dgm:spPr/>
      <dgm:t>
        <a:bodyPr/>
        <a:lstStyle/>
        <a:p>
          <a:endParaRPr lang="en-US"/>
        </a:p>
      </dgm:t>
    </dgm:pt>
    <dgm:pt modelId="{1CA78646-B9A8-44FE-A5FF-68227AB8F43E}">
      <dgm:prSet/>
      <dgm:spPr/>
      <dgm:t>
        <a:bodyPr/>
        <a:lstStyle/>
        <a:p>
          <a:pPr rtl="0"/>
          <a:r>
            <a:rPr lang="en-US" i="1" dirty="0" smtClean="0"/>
            <a:t>open source system</a:t>
          </a:r>
          <a:endParaRPr lang="en-US" i="1" dirty="0"/>
        </a:p>
      </dgm:t>
    </dgm:pt>
    <dgm:pt modelId="{DF72B8B9-64F3-4F79-94A0-A1093FD2F183}" type="parTrans" cxnId="{FD8DEB7A-D60C-4F87-8B46-603A6714D15D}">
      <dgm:prSet/>
      <dgm:spPr/>
      <dgm:t>
        <a:bodyPr/>
        <a:lstStyle/>
        <a:p>
          <a:endParaRPr lang="en-US"/>
        </a:p>
      </dgm:t>
    </dgm:pt>
    <dgm:pt modelId="{CE8FE165-2216-4CFE-B651-8A1C147E50A9}" type="sibTrans" cxnId="{FD8DEB7A-D60C-4F87-8B46-603A6714D15D}">
      <dgm:prSet/>
      <dgm:spPr/>
      <dgm:t>
        <a:bodyPr/>
        <a:lstStyle/>
        <a:p>
          <a:endParaRPr lang="en-US"/>
        </a:p>
      </dgm:t>
    </dgm:pt>
    <dgm:pt modelId="{3CA96713-DAE5-4962-9935-2AED17C7D1FE}" type="pres">
      <dgm:prSet presAssocID="{953F6E78-D58B-4BB3-9054-B81629ACD62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02CE52-89D7-431E-B641-27258911033C}" type="pres">
      <dgm:prSet presAssocID="{62B85580-5640-421D-8918-E47DC4E5745F}" presName="roof" presStyleLbl="dkBgShp" presStyleIdx="0" presStyleCnt="2"/>
      <dgm:spPr/>
      <dgm:t>
        <a:bodyPr/>
        <a:lstStyle/>
        <a:p>
          <a:endParaRPr lang="en-US"/>
        </a:p>
      </dgm:t>
    </dgm:pt>
    <dgm:pt modelId="{C351907E-6881-4444-965D-6290A09FAF4E}" type="pres">
      <dgm:prSet presAssocID="{62B85580-5640-421D-8918-E47DC4E5745F}" presName="pillars" presStyleCnt="0"/>
      <dgm:spPr/>
    </dgm:pt>
    <dgm:pt modelId="{FB03078D-6C0C-499A-A406-6CCA5839C4F7}" type="pres">
      <dgm:prSet presAssocID="{62B85580-5640-421D-8918-E47DC4E5745F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54BD2B-288E-45D0-AB3D-BAD1350823B9}" type="pres">
      <dgm:prSet presAssocID="{C18639B9-77AE-4DF7-BB7C-70EC2A8BFBC7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E6F1DA-6B7F-448D-B28C-840F520A881A}" type="pres">
      <dgm:prSet presAssocID="{9316DA00-D43C-4BA2-AB66-7944B549A6FE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B6AB1D-4DAF-4177-8C62-C41161329E0D}" type="pres">
      <dgm:prSet presAssocID="{1CA78646-B9A8-44FE-A5FF-68227AB8F43E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F9D09D-D5D1-4000-941C-F38777C8621D}" type="pres">
      <dgm:prSet presAssocID="{62B85580-5640-421D-8918-E47DC4E5745F}" presName="base" presStyleLbl="dkBgShp" presStyleIdx="1" presStyleCnt="2"/>
      <dgm:spPr/>
    </dgm:pt>
  </dgm:ptLst>
  <dgm:cxnLst>
    <dgm:cxn modelId="{FD8DEB7A-D60C-4F87-8B46-603A6714D15D}" srcId="{62B85580-5640-421D-8918-E47DC4E5745F}" destId="{1CA78646-B9A8-44FE-A5FF-68227AB8F43E}" srcOrd="3" destOrd="0" parTransId="{DF72B8B9-64F3-4F79-94A0-A1093FD2F183}" sibTransId="{CE8FE165-2216-4CFE-B651-8A1C147E50A9}"/>
    <dgm:cxn modelId="{F5FB6673-85D9-4FA8-9F5C-074DE14ECC2B}" srcId="{62B85580-5640-421D-8918-E47DC4E5745F}" destId="{9316DA00-D43C-4BA2-AB66-7944B549A6FE}" srcOrd="2" destOrd="0" parTransId="{8458339E-EFAE-463E-BD6D-12FA864E2052}" sibTransId="{E95A0807-8B18-4819-91E1-B4FEF2E19A67}"/>
    <dgm:cxn modelId="{81ED8201-CCD2-406C-8CFE-2A7E271729E3}" srcId="{953F6E78-D58B-4BB3-9054-B81629ACD628}" destId="{62B85580-5640-421D-8918-E47DC4E5745F}" srcOrd="0" destOrd="0" parTransId="{988EE279-3F89-4BC5-9109-E98758609FC1}" sibTransId="{6D7A27E7-D37A-4A79-9BE0-D5D269A5C986}"/>
    <dgm:cxn modelId="{3E3B111C-B1A4-4457-921A-D39E495DA5F2}" type="presOf" srcId="{953F6E78-D58B-4BB3-9054-B81629ACD628}" destId="{3CA96713-DAE5-4962-9935-2AED17C7D1FE}" srcOrd="0" destOrd="0" presId="urn:microsoft.com/office/officeart/2005/8/layout/hList3"/>
    <dgm:cxn modelId="{7BCCB9CF-4140-453A-90A7-94DAF8297171}" type="presOf" srcId="{9316DA00-D43C-4BA2-AB66-7944B549A6FE}" destId="{D4E6F1DA-6B7F-448D-B28C-840F520A881A}" srcOrd="0" destOrd="0" presId="urn:microsoft.com/office/officeart/2005/8/layout/hList3"/>
    <dgm:cxn modelId="{21B8DE9E-BECB-4CA7-B934-7188094297ED}" type="presOf" srcId="{62B85580-5640-421D-8918-E47DC4E5745F}" destId="{ED02CE52-89D7-431E-B641-27258911033C}" srcOrd="0" destOrd="0" presId="urn:microsoft.com/office/officeart/2005/8/layout/hList3"/>
    <dgm:cxn modelId="{A1664FF0-202F-4618-A32F-5B6AEEEC9377}" type="presOf" srcId="{8853C38E-06FF-4B96-8AF0-89F59C7A5F26}" destId="{FB03078D-6C0C-499A-A406-6CCA5839C4F7}" srcOrd="0" destOrd="0" presId="urn:microsoft.com/office/officeart/2005/8/layout/hList3"/>
    <dgm:cxn modelId="{EB72807F-BA74-4CF0-8A4F-5DACA6092083}" srcId="{62B85580-5640-421D-8918-E47DC4E5745F}" destId="{8853C38E-06FF-4B96-8AF0-89F59C7A5F26}" srcOrd="0" destOrd="0" parTransId="{262B025B-CF6B-4DD1-B256-F4DACBD9679E}" sibTransId="{95FF23AA-A1B5-40FE-9C07-0AE173A8FBE3}"/>
    <dgm:cxn modelId="{CE2FB21D-7D6C-45FD-9EA3-D75FA6DAA2B7}" type="presOf" srcId="{1CA78646-B9A8-44FE-A5FF-68227AB8F43E}" destId="{7DB6AB1D-4DAF-4177-8C62-C41161329E0D}" srcOrd="0" destOrd="0" presId="urn:microsoft.com/office/officeart/2005/8/layout/hList3"/>
    <dgm:cxn modelId="{B40818A7-B50E-4279-9808-DDB79AE09518}" srcId="{62B85580-5640-421D-8918-E47DC4E5745F}" destId="{C18639B9-77AE-4DF7-BB7C-70EC2A8BFBC7}" srcOrd="1" destOrd="0" parTransId="{C72A9BF6-014F-4D3D-AD97-E4F99ADE6DC7}" sibTransId="{229D39A4-FC28-48A3-BC73-A4B4D4B1241C}"/>
    <dgm:cxn modelId="{8EF2271F-D1C6-4FB0-951A-C50B95504EF6}" type="presOf" srcId="{C18639B9-77AE-4DF7-BB7C-70EC2A8BFBC7}" destId="{2D54BD2B-288E-45D0-AB3D-BAD1350823B9}" srcOrd="0" destOrd="0" presId="urn:microsoft.com/office/officeart/2005/8/layout/hList3"/>
    <dgm:cxn modelId="{B2E2AA54-A4E5-41C5-8FEA-8EC1BE2764DA}" type="presParOf" srcId="{3CA96713-DAE5-4962-9935-2AED17C7D1FE}" destId="{ED02CE52-89D7-431E-B641-27258911033C}" srcOrd="0" destOrd="0" presId="urn:microsoft.com/office/officeart/2005/8/layout/hList3"/>
    <dgm:cxn modelId="{749CF7F9-9F75-433A-AD40-A7F874873289}" type="presParOf" srcId="{3CA96713-DAE5-4962-9935-2AED17C7D1FE}" destId="{C351907E-6881-4444-965D-6290A09FAF4E}" srcOrd="1" destOrd="0" presId="urn:microsoft.com/office/officeart/2005/8/layout/hList3"/>
    <dgm:cxn modelId="{748937B3-30AD-4EA1-BE7E-CF86C3A2DA10}" type="presParOf" srcId="{C351907E-6881-4444-965D-6290A09FAF4E}" destId="{FB03078D-6C0C-499A-A406-6CCA5839C4F7}" srcOrd="0" destOrd="0" presId="urn:microsoft.com/office/officeart/2005/8/layout/hList3"/>
    <dgm:cxn modelId="{743E447D-D233-4D09-A8CC-C10FA87A89FC}" type="presParOf" srcId="{C351907E-6881-4444-965D-6290A09FAF4E}" destId="{2D54BD2B-288E-45D0-AB3D-BAD1350823B9}" srcOrd="1" destOrd="0" presId="urn:microsoft.com/office/officeart/2005/8/layout/hList3"/>
    <dgm:cxn modelId="{FD49F617-7A98-47FD-8A94-2898DFA8742F}" type="presParOf" srcId="{C351907E-6881-4444-965D-6290A09FAF4E}" destId="{D4E6F1DA-6B7F-448D-B28C-840F520A881A}" srcOrd="2" destOrd="0" presId="urn:microsoft.com/office/officeart/2005/8/layout/hList3"/>
    <dgm:cxn modelId="{289D3C22-DECB-4C48-AB70-CFB69EE5FBCB}" type="presParOf" srcId="{C351907E-6881-4444-965D-6290A09FAF4E}" destId="{7DB6AB1D-4DAF-4177-8C62-C41161329E0D}" srcOrd="3" destOrd="0" presId="urn:microsoft.com/office/officeart/2005/8/layout/hList3"/>
    <dgm:cxn modelId="{B65766F7-B2D6-480E-A53C-A73E66759680}" type="presParOf" srcId="{3CA96713-DAE5-4962-9935-2AED17C7D1FE}" destId="{35F9D09D-D5D1-4000-941C-F38777C8621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2D1E1A9-04A6-4A60-95BE-6C06AFE233D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44D36B4-78E1-4166-B3EC-0EEB8BB5DC84}">
      <dgm:prSet/>
      <dgm:spPr/>
      <dgm:t>
        <a:bodyPr/>
        <a:lstStyle/>
        <a:p>
          <a:pPr rtl="0"/>
          <a:r>
            <a:rPr lang="en-US" dirty="0" smtClean="0"/>
            <a:t>Streamlining Organizational Software</a:t>
          </a:r>
          <a:endParaRPr lang="en-US" dirty="0"/>
        </a:p>
      </dgm:t>
    </dgm:pt>
    <dgm:pt modelId="{9F15A8CD-1E02-4C9B-BF3C-3D2D58F67DF6}" type="parTrans" cxnId="{BE9CA0AC-0D8F-495A-893D-2EA1C00BB9FE}">
      <dgm:prSet/>
      <dgm:spPr/>
      <dgm:t>
        <a:bodyPr/>
        <a:lstStyle/>
        <a:p>
          <a:endParaRPr lang="en-US"/>
        </a:p>
      </dgm:t>
    </dgm:pt>
    <dgm:pt modelId="{14A5FE56-6D69-4708-B24B-E1EF37784780}" type="sibTrans" cxnId="{BE9CA0AC-0D8F-495A-893D-2EA1C00BB9FE}">
      <dgm:prSet/>
      <dgm:spPr/>
      <dgm:t>
        <a:bodyPr/>
        <a:lstStyle/>
        <a:p>
          <a:endParaRPr lang="en-US"/>
        </a:p>
      </dgm:t>
    </dgm:pt>
    <dgm:pt modelId="{08D3FF1D-1F4A-4A03-95A2-16863D547EF9}">
      <dgm:prSet/>
      <dgm:spPr/>
      <dgm:t>
        <a:bodyPr/>
        <a:lstStyle/>
        <a:p>
          <a:pPr rtl="0"/>
          <a:r>
            <a:rPr lang="en-US" dirty="0" smtClean="0"/>
            <a:t>Middleware</a:t>
          </a:r>
          <a:endParaRPr lang="en-US" dirty="0"/>
        </a:p>
      </dgm:t>
    </dgm:pt>
    <dgm:pt modelId="{441C2CE5-9DB7-4202-B7BA-31F2A6DEA205}" type="parTrans" cxnId="{A5B225D1-85AF-4A86-8469-40E256E6BD3B}">
      <dgm:prSet/>
      <dgm:spPr/>
      <dgm:t>
        <a:bodyPr/>
        <a:lstStyle/>
        <a:p>
          <a:endParaRPr lang="en-US"/>
        </a:p>
      </dgm:t>
    </dgm:pt>
    <dgm:pt modelId="{CE1C113D-92F8-43BA-99E5-475781252392}" type="sibTrans" cxnId="{A5B225D1-85AF-4A86-8469-40E256E6BD3B}">
      <dgm:prSet/>
      <dgm:spPr/>
      <dgm:t>
        <a:bodyPr/>
        <a:lstStyle/>
        <a:p>
          <a:endParaRPr lang="en-US"/>
        </a:p>
      </dgm:t>
    </dgm:pt>
    <dgm:pt modelId="{8D1A7EB4-C668-4D9D-A749-DE628AD6025C}">
      <dgm:prSet/>
      <dgm:spPr/>
      <dgm:t>
        <a:bodyPr/>
        <a:lstStyle/>
        <a:p>
          <a:pPr rtl="0"/>
          <a:r>
            <a:rPr lang="en-US" dirty="0" smtClean="0"/>
            <a:t>Organization-Wide Applications</a:t>
          </a:r>
          <a:endParaRPr lang="en-US" dirty="0"/>
        </a:p>
      </dgm:t>
    </dgm:pt>
    <dgm:pt modelId="{74F48283-7552-4183-A789-905E0206DB74}" type="parTrans" cxnId="{DC0D0E01-1D66-4757-A15E-0F9C423FC97B}">
      <dgm:prSet/>
      <dgm:spPr/>
      <dgm:t>
        <a:bodyPr/>
        <a:lstStyle/>
        <a:p>
          <a:endParaRPr lang="en-US"/>
        </a:p>
      </dgm:t>
    </dgm:pt>
    <dgm:pt modelId="{06583FE1-09E5-430F-B250-CE02D146259B}" type="sibTrans" cxnId="{DC0D0E01-1D66-4757-A15E-0F9C423FC97B}">
      <dgm:prSet/>
      <dgm:spPr/>
      <dgm:t>
        <a:bodyPr/>
        <a:lstStyle/>
        <a:p>
          <a:endParaRPr lang="en-US"/>
        </a:p>
      </dgm:t>
    </dgm:pt>
    <dgm:pt modelId="{9EBC2214-7848-4157-A7F8-DA2E72772D98}" type="pres">
      <dgm:prSet presAssocID="{D2D1E1A9-04A6-4A60-95BE-6C06AFE233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E8C645-B771-4067-B44E-AC9B341337EC}" type="pres">
      <dgm:prSet presAssocID="{E44D36B4-78E1-4166-B3EC-0EEB8BB5DC8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D4DF8-90BE-4F94-A317-53AD5B3ECEA8}" type="pres">
      <dgm:prSet presAssocID="{14A5FE56-6D69-4708-B24B-E1EF37784780}" presName="spacer" presStyleCnt="0"/>
      <dgm:spPr/>
    </dgm:pt>
    <dgm:pt modelId="{49062E7C-49EC-47F3-B5E7-91543F669D37}" type="pres">
      <dgm:prSet presAssocID="{08D3FF1D-1F4A-4A03-95A2-16863D547EF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AE2D55-C36E-4A23-B565-26A06C30CFEF}" type="pres">
      <dgm:prSet presAssocID="{CE1C113D-92F8-43BA-99E5-475781252392}" presName="spacer" presStyleCnt="0"/>
      <dgm:spPr/>
    </dgm:pt>
    <dgm:pt modelId="{7FAC4F87-BDD3-4502-8ADD-A57736F0748E}" type="pres">
      <dgm:prSet presAssocID="{8D1A7EB4-C668-4D9D-A749-DE628AD6025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362298-149B-4ABA-B5A3-08F15413A4EE}" type="presOf" srcId="{D2D1E1A9-04A6-4A60-95BE-6C06AFE233DC}" destId="{9EBC2214-7848-4157-A7F8-DA2E72772D98}" srcOrd="0" destOrd="0" presId="urn:microsoft.com/office/officeart/2005/8/layout/vList2"/>
    <dgm:cxn modelId="{DC0D0E01-1D66-4757-A15E-0F9C423FC97B}" srcId="{D2D1E1A9-04A6-4A60-95BE-6C06AFE233DC}" destId="{8D1A7EB4-C668-4D9D-A749-DE628AD6025C}" srcOrd="2" destOrd="0" parTransId="{74F48283-7552-4183-A789-905E0206DB74}" sibTransId="{06583FE1-09E5-430F-B250-CE02D146259B}"/>
    <dgm:cxn modelId="{A5B225D1-85AF-4A86-8469-40E256E6BD3B}" srcId="{D2D1E1A9-04A6-4A60-95BE-6C06AFE233DC}" destId="{08D3FF1D-1F4A-4A03-95A2-16863D547EF9}" srcOrd="1" destOrd="0" parTransId="{441C2CE5-9DB7-4202-B7BA-31F2A6DEA205}" sibTransId="{CE1C113D-92F8-43BA-99E5-475781252392}"/>
    <dgm:cxn modelId="{DB14D2E8-F974-440F-8D10-76BDCC9EF70E}" type="presOf" srcId="{8D1A7EB4-C668-4D9D-A749-DE628AD6025C}" destId="{7FAC4F87-BDD3-4502-8ADD-A57736F0748E}" srcOrd="0" destOrd="0" presId="urn:microsoft.com/office/officeart/2005/8/layout/vList2"/>
    <dgm:cxn modelId="{D9D5994D-EF31-4D3B-AE7F-CD4BF501C64E}" type="presOf" srcId="{E44D36B4-78E1-4166-B3EC-0EEB8BB5DC84}" destId="{28E8C645-B771-4067-B44E-AC9B341337EC}" srcOrd="0" destOrd="0" presId="urn:microsoft.com/office/officeart/2005/8/layout/vList2"/>
    <dgm:cxn modelId="{BE9CA0AC-0D8F-495A-893D-2EA1C00BB9FE}" srcId="{D2D1E1A9-04A6-4A60-95BE-6C06AFE233DC}" destId="{E44D36B4-78E1-4166-B3EC-0EEB8BB5DC84}" srcOrd="0" destOrd="0" parTransId="{9F15A8CD-1E02-4C9B-BF3C-3D2D58F67DF6}" sibTransId="{14A5FE56-6D69-4708-B24B-E1EF37784780}"/>
    <dgm:cxn modelId="{A5727C32-E6FE-4887-ACA8-127358A84842}" type="presOf" srcId="{08D3FF1D-1F4A-4A03-95A2-16863D547EF9}" destId="{49062E7C-49EC-47F3-B5E7-91543F669D37}" srcOrd="0" destOrd="0" presId="urn:microsoft.com/office/officeart/2005/8/layout/vList2"/>
    <dgm:cxn modelId="{D7B99E35-DFCB-47B3-82B8-AACD872AC168}" type="presParOf" srcId="{9EBC2214-7848-4157-A7F8-DA2E72772D98}" destId="{28E8C645-B771-4067-B44E-AC9B341337EC}" srcOrd="0" destOrd="0" presId="urn:microsoft.com/office/officeart/2005/8/layout/vList2"/>
    <dgm:cxn modelId="{D18C298C-F0F2-4651-BDF0-14F929F83E49}" type="presParOf" srcId="{9EBC2214-7848-4157-A7F8-DA2E72772D98}" destId="{1F9D4DF8-90BE-4F94-A317-53AD5B3ECEA8}" srcOrd="1" destOrd="0" presId="urn:microsoft.com/office/officeart/2005/8/layout/vList2"/>
    <dgm:cxn modelId="{4007B0C5-6A55-4A0D-BE40-2AA6527E4BE6}" type="presParOf" srcId="{9EBC2214-7848-4157-A7F8-DA2E72772D98}" destId="{49062E7C-49EC-47F3-B5E7-91543F669D37}" srcOrd="2" destOrd="0" presId="urn:microsoft.com/office/officeart/2005/8/layout/vList2"/>
    <dgm:cxn modelId="{B75F6966-B78E-4047-9262-2E8EB870D24A}" type="presParOf" srcId="{9EBC2214-7848-4157-A7F8-DA2E72772D98}" destId="{43AE2D55-C36E-4A23-B565-26A06C30CFEF}" srcOrd="3" destOrd="0" presId="urn:microsoft.com/office/officeart/2005/8/layout/vList2"/>
    <dgm:cxn modelId="{F2AA0C94-ECEC-4628-8C9B-968FDD8A8568}" type="presParOf" srcId="{9EBC2214-7848-4157-A7F8-DA2E72772D98}" destId="{7FAC4F87-BDD3-4502-8ADD-A57736F0748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813F50-7C20-4D3D-9E70-AB4281FD80F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AAFB16A-3DB9-4C8F-9816-459336F5E1F5}">
      <dgm:prSet/>
      <dgm:spPr/>
      <dgm:t>
        <a:bodyPr/>
        <a:lstStyle/>
        <a:p>
          <a:pPr rtl="0"/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garis</a:t>
          </a:r>
          <a:r>
            <a:rPr lang="en-US" dirty="0" smtClean="0"/>
            <a:t> </a:t>
          </a:r>
          <a:r>
            <a:rPr lang="en-US" dirty="0" err="1" smtClean="0"/>
            <a:t>besar</a:t>
          </a:r>
          <a:r>
            <a:rPr lang="en-US" dirty="0" smtClean="0"/>
            <a:t> </a:t>
          </a:r>
          <a:r>
            <a:rPr lang="en-US" dirty="0" err="1" smtClean="0"/>
            <a:t>ada</a:t>
          </a:r>
          <a:r>
            <a:rPr lang="en-US" dirty="0" smtClean="0"/>
            <a:t> 2 :</a:t>
          </a:r>
          <a:endParaRPr lang="en-US" dirty="0"/>
        </a:p>
      </dgm:t>
    </dgm:pt>
    <dgm:pt modelId="{E7BC3FC2-04E3-451A-A9D1-A27E2E2F281A}" type="parTrans" cxnId="{88014FC2-0161-4682-A4A4-1CE32CE8DBE6}">
      <dgm:prSet/>
      <dgm:spPr/>
      <dgm:t>
        <a:bodyPr/>
        <a:lstStyle/>
        <a:p>
          <a:endParaRPr lang="en-US"/>
        </a:p>
      </dgm:t>
    </dgm:pt>
    <dgm:pt modelId="{705EB341-F4DF-4127-9CE4-36D5BE4AD228}" type="sibTrans" cxnId="{88014FC2-0161-4682-A4A4-1CE32CE8DBE6}">
      <dgm:prSet/>
      <dgm:spPr/>
      <dgm:t>
        <a:bodyPr/>
        <a:lstStyle/>
        <a:p>
          <a:endParaRPr lang="en-US"/>
        </a:p>
      </dgm:t>
    </dgm:pt>
    <dgm:pt modelId="{65B76BC8-C6CF-463B-9A24-2DD5FEEA1640}">
      <dgm:prSet/>
      <dgm:spPr/>
      <dgm:t>
        <a:bodyPr/>
        <a:lstStyle/>
        <a:p>
          <a:pPr rtl="0"/>
          <a:r>
            <a:rPr lang="en-US" dirty="0" smtClean="0"/>
            <a:t>System software </a:t>
          </a:r>
          <a:endParaRPr lang="en-US" dirty="0"/>
        </a:p>
      </dgm:t>
    </dgm:pt>
    <dgm:pt modelId="{3B8E0498-BDC7-4480-AC42-7CEBBA118930}" type="parTrans" cxnId="{FABBEB97-6563-46D9-9B42-F02B11FCC83E}">
      <dgm:prSet/>
      <dgm:spPr/>
      <dgm:t>
        <a:bodyPr/>
        <a:lstStyle/>
        <a:p>
          <a:endParaRPr lang="en-US"/>
        </a:p>
      </dgm:t>
    </dgm:pt>
    <dgm:pt modelId="{D2785166-0573-44B2-A3EB-C278A86E1B7E}" type="sibTrans" cxnId="{FABBEB97-6563-46D9-9B42-F02B11FCC83E}">
      <dgm:prSet/>
      <dgm:spPr/>
      <dgm:t>
        <a:bodyPr/>
        <a:lstStyle/>
        <a:p>
          <a:endParaRPr lang="en-US"/>
        </a:p>
      </dgm:t>
    </dgm:pt>
    <dgm:pt modelId="{910F61C9-78BB-42C1-8014-FBB10E1847CF}">
      <dgm:prSet/>
      <dgm:spPr/>
      <dgm:t>
        <a:bodyPr/>
        <a:lstStyle/>
        <a:p>
          <a:pPr rtl="0"/>
          <a:r>
            <a:rPr lang="en-US" dirty="0" err="1" smtClean="0"/>
            <a:t>Perantara</a:t>
          </a:r>
          <a:r>
            <a:rPr lang="en-US" dirty="0" smtClean="0"/>
            <a:t> </a:t>
          </a:r>
          <a:r>
            <a:rPr lang="en-US" dirty="0" err="1" smtClean="0"/>
            <a:t>antara</a:t>
          </a:r>
          <a:r>
            <a:rPr lang="en-US" dirty="0" smtClean="0"/>
            <a:t> </a:t>
          </a:r>
          <a:r>
            <a:rPr lang="en-US" dirty="0" err="1" smtClean="0"/>
            <a:t>perangkat</a:t>
          </a:r>
          <a:r>
            <a:rPr lang="en-US" dirty="0" smtClean="0"/>
            <a:t> </a:t>
          </a:r>
          <a:r>
            <a:rPr lang="en-US" dirty="0" err="1" smtClean="0"/>
            <a:t>keras</a:t>
          </a:r>
          <a:r>
            <a:rPr lang="en-US" dirty="0" smtClean="0"/>
            <a:t> (</a:t>
          </a:r>
          <a:r>
            <a:rPr lang="en-US" i="1" dirty="0" err="1" smtClean="0"/>
            <a:t>hradware</a:t>
          </a:r>
          <a:r>
            <a:rPr lang="en-US" i="1" dirty="0" smtClean="0"/>
            <a:t>) </a:t>
          </a:r>
          <a:r>
            <a:rPr lang="en-US" i="1" dirty="0" err="1" smtClean="0"/>
            <a:t>dengan</a:t>
          </a:r>
          <a:r>
            <a:rPr lang="en-US" i="1" dirty="0" smtClean="0"/>
            <a:t> program </a:t>
          </a:r>
          <a:r>
            <a:rPr lang="en-US" i="1" dirty="0" err="1" smtClean="0"/>
            <a:t>aplikasi</a:t>
          </a:r>
          <a:endParaRPr lang="en-US" dirty="0"/>
        </a:p>
      </dgm:t>
    </dgm:pt>
    <dgm:pt modelId="{CAB26D83-F3A5-4511-AF52-4758EAE1E037}" type="parTrans" cxnId="{38902DCB-2202-4F01-95B8-9C2ED83B7426}">
      <dgm:prSet/>
      <dgm:spPr/>
      <dgm:t>
        <a:bodyPr/>
        <a:lstStyle/>
        <a:p>
          <a:endParaRPr lang="en-US"/>
        </a:p>
      </dgm:t>
    </dgm:pt>
    <dgm:pt modelId="{A36E5693-AED4-4F8E-B9D2-81545AD97359}" type="sibTrans" cxnId="{38902DCB-2202-4F01-95B8-9C2ED83B7426}">
      <dgm:prSet/>
      <dgm:spPr/>
      <dgm:t>
        <a:bodyPr/>
        <a:lstStyle/>
        <a:p>
          <a:endParaRPr lang="en-US"/>
        </a:p>
      </dgm:t>
    </dgm:pt>
    <dgm:pt modelId="{D3499BCF-8E2E-43B8-BA58-F7E756897170}">
      <dgm:prSet/>
      <dgm:spPr/>
      <dgm:t>
        <a:bodyPr/>
        <a:lstStyle/>
        <a:p>
          <a:pPr rtl="0"/>
          <a:r>
            <a:rPr lang="en-US" dirty="0" smtClean="0"/>
            <a:t>Software </a:t>
          </a:r>
          <a:r>
            <a:rPr lang="en-US" dirty="0" err="1" smtClean="0"/>
            <a:t>aplikasi</a:t>
          </a:r>
          <a:endParaRPr lang="en-US" dirty="0"/>
        </a:p>
      </dgm:t>
    </dgm:pt>
    <dgm:pt modelId="{59112B45-C434-4BFB-8E56-0CECBF988FAE}" type="parTrans" cxnId="{725EB5C0-611D-4850-892B-B70496DD3181}">
      <dgm:prSet/>
      <dgm:spPr/>
      <dgm:t>
        <a:bodyPr/>
        <a:lstStyle/>
        <a:p>
          <a:endParaRPr lang="en-US"/>
        </a:p>
      </dgm:t>
    </dgm:pt>
    <dgm:pt modelId="{ED7D96ED-D092-482A-86C0-583707696C73}" type="sibTrans" cxnId="{725EB5C0-611D-4850-892B-B70496DD3181}">
      <dgm:prSet/>
      <dgm:spPr/>
      <dgm:t>
        <a:bodyPr/>
        <a:lstStyle/>
        <a:p>
          <a:endParaRPr lang="en-US"/>
        </a:p>
      </dgm:t>
    </dgm:pt>
    <dgm:pt modelId="{A3B58113-DE77-4FE2-A459-EABBB0DCF7CD}">
      <dgm:prSet/>
      <dgm:spPr/>
      <dgm:t>
        <a:bodyPr/>
        <a:lstStyle/>
        <a:p>
          <a:pPr rtl="0"/>
          <a:r>
            <a:rPr lang="en-US" dirty="0" err="1" smtClean="0"/>
            <a:t>sekumpulan</a:t>
          </a:r>
          <a:r>
            <a:rPr lang="en-US" dirty="0" smtClean="0"/>
            <a:t> </a:t>
          </a:r>
          <a:r>
            <a:rPr lang="en-US" dirty="0" err="1" smtClean="0"/>
            <a:t>instruksi</a:t>
          </a:r>
          <a:r>
            <a:rPr lang="en-US" dirty="0" smtClean="0"/>
            <a:t> </a:t>
          </a:r>
          <a:r>
            <a:rPr lang="en-US" dirty="0" err="1" smtClean="0"/>
            <a:t>komputer</a:t>
          </a:r>
          <a:r>
            <a:rPr lang="en-US" dirty="0" smtClean="0"/>
            <a:t> yang </a:t>
          </a:r>
          <a:r>
            <a:rPr lang="en-US" dirty="0" err="1" smtClean="0"/>
            <a:t>menyediakan</a:t>
          </a:r>
          <a:r>
            <a:rPr lang="en-US" dirty="0" smtClean="0"/>
            <a:t> </a:t>
          </a:r>
          <a:r>
            <a:rPr lang="en-US" dirty="0" err="1" smtClean="0"/>
            <a:t>fungsi-fungsi</a:t>
          </a:r>
          <a:r>
            <a:rPr lang="en-US" dirty="0" smtClean="0"/>
            <a:t> </a:t>
          </a:r>
          <a:r>
            <a:rPr lang="en-US" dirty="0" err="1" smtClean="0"/>
            <a:t>lebih</a:t>
          </a:r>
          <a:r>
            <a:rPr lang="en-US" dirty="0" smtClean="0"/>
            <a:t> </a:t>
          </a:r>
          <a:r>
            <a:rPr lang="en-US" dirty="0" err="1" smtClean="0"/>
            <a:t>spesifik</a:t>
          </a:r>
          <a:r>
            <a:rPr lang="en-US" dirty="0" smtClean="0"/>
            <a:t> </a:t>
          </a:r>
          <a:r>
            <a:rPr lang="en-US" dirty="0" err="1" smtClean="0"/>
            <a:t>kepada</a:t>
          </a:r>
          <a:r>
            <a:rPr lang="en-US" dirty="0" smtClean="0"/>
            <a:t> </a:t>
          </a:r>
          <a:r>
            <a:rPr lang="en-US" dirty="0" err="1" smtClean="0"/>
            <a:t>pengguna</a:t>
          </a:r>
          <a:endParaRPr lang="en-US" dirty="0"/>
        </a:p>
      </dgm:t>
    </dgm:pt>
    <dgm:pt modelId="{BB059943-35A1-4D61-BC37-7F6B9B60E9F5}" type="parTrans" cxnId="{833A96AE-542D-48E9-8576-B18A2E9DF774}">
      <dgm:prSet/>
      <dgm:spPr/>
      <dgm:t>
        <a:bodyPr/>
        <a:lstStyle/>
        <a:p>
          <a:endParaRPr lang="en-US"/>
        </a:p>
      </dgm:t>
    </dgm:pt>
    <dgm:pt modelId="{8869635F-CA3C-4573-A679-0339A6111D18}" type="sibTrans" cxnId="{833A96AE-542D-48E9-8576-B18A2E9DF774}">
      <dgm:prSet/>
      <dgm:spPr/>
      <dgm:t>
        <a:bodyPr/>
        <a:lstStyle/>
        <a:p>
          <a:endParaRPr lang="en-US"/>
        </a:p>
      </dgm:t>
    </dgm:pt>
    <dgm:pt modelId="{A5DE180A-E5F5-4608-9DBF-094BA801952C}">
      <dgm:prSet/>
      <dgm:spPr/>
      <dgm:t>
        <a:bodyPr/>
        <a:lstStyle/>
        <a:p>
          <a:pPr rtl="0"/>
          <a:endParaRPr lang="en-US" dirty="0"/>
        </a:p>
      </dgm:t>
    </dgm:pt>
    <dgm:pt modelId="{6363AF92-BCD0-4EBC-B9AF-5DA2BE832EAD}" type="parTrans" cxnId="{27DDED86-5963-4EED-AF24-21FC76763953}">
      <dgm:prSet/>
      <dgm:spPr/>
      <dgm:t>
        <a:bodyPr/>
        <a:lstStyle/>
        <a:p>
          <a:endParaRPr lang="en-US"/>
        </a:p>
      </dgm:t>
    </dgm:pt>
    <dgm:pt modelId="{18FB8EF0-1CD7-46C0-84E5-7803AA9800DD}" type="sibTrans" cxnId="{27DDED86-5963-4EED-AF24-21FC76763953}">
      <dgm:prSet/>
      <dgm:spPr/>
      <dgm:t>
        <a:bodyPr/>
        <a:lstStyle/>
        <a:p>
          <a:endParaRPr lang="en-US"/>
        </a:p>
      </dgm:t>
    </dgm:pt>
    <dgm:pt modelId="{ECA0A97F-1CAF-4799-9B96-5351DA6BDBBD}" type="pres">
      <dgm:prSet presAssocID="{49813F50-7C20-4D3D-9E70-AB4281FD80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5E96B6-0D4E-4379-8C2E-AA3D9E04CEC8}" type="pres">
      <dgm:prSet presAssocID="{BAAFB16A-3DB9-4C8F-9816-459336F5E1F5}" presName="linNode" presStyleCnt="0"/>
      <dgm:spPr/>
    </dgm:pt>
    <dgm:pt modelId="{C4C7439F-DBF8-4819-A173-E26FB0CD9E48}" type="pres">
      <dgm:prSet presAssocID="{BAAFB16A-3DB9-4C8F-9816-459336F5E1F5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17D17-B06E-4AA8-8C36-96A2AB3A715F}" type="pres">
      <dgm:prSet presAssocID="{BAAFB16A-3DB9-4C8F-9816-459336F5E1F5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DDED86-5963-4EED-AF24-21FC76763953}" srcId="{BAAFB16A-3DB9-4C8F-9816-459336F5E1F5}" destId="{A5DE180A-E5F5-4608-9DBF-094BA801952C}" srcOrd="2" destOrd="0" parTransId="{6363AF92-BCD0-4EBC-B9AF-5DA2BE832EAD}" sibTransId="{18FB8EF0-1CD7-46C0-84E5-7803AA9800DD}"/>
    <dgm:cxn modelId="{86A22C97-3689-45E4-BCA3-A99D59FEA49E}" type="presOf" srcId="{65B76BC8-C6CF-463B-9A24-2DD5FEEA1640}" destId="{F6917D17-B06E-4AA8-8C36-96A2AB3A715F}" srcOrd="0" destOrd="0" presId="urn:microsoft.com/office/officeart/2005/8/layout/vList5"/>
    <dgm:cxn modelId="{FF9E1CA6-AC0B-4AF7-ADD1-E5CE9B139F6B}" type="presOf" srcId="{A3B58113-DE77-4FE2-A459-EABBB0DCF7CD}" destId="{F6917D17-B06E-4AA8-8C36-96A2AB3A715F}" srcOrd="0" destOrd="3" presId="urn:microsoft.com/office/officeart/2005/8/layout/vList5"/>
    <dgm:cxn modelId="{ADF90A35-514F-4212-B3FC-482FB727F9BA}" type="presOf" srcId="{49813F50-7C20-4D3D-9E70-AB4281FD80FD}" destId="{ECA0A97F-1CAF-4799-9B96-5351DA6BDBBD}" srcOrd="0" destOrd="0" presId="urn:microsoft.com/office/officeart/2005/8/layout/vList5"/>
    <dgm:cxn modelId="{88C08FFA-72AD-4862-A2DD-C11DBFA6C86C}" type="presOf" srcId="{BAAFB16A-3DB9-4C8F-9816-459336F5E1F5}" destId="{C4C7439F-DBF8-4819-A173-E26FB0CD9E48}" srcOrd="0" destOrd="0" presId="urn:microsoft.com/office/officeart/2005/8/layout/vList5"/>
    <dgm:cxn modelId="{E153093B-AF2E-4D21-98FB-8DF1BD72D43D}" type="presOf" srcId="{A5DE180A-E5F5-4608-9DBF-094BA801952C}" destId="{F6917D17-B06E-4AA8-8C36-96A2AB3A715F}" srcOrd="0" destOrd="4" presId="urn:microsoft.com/office/officeart/2005/8/layout/vList5"/>
    <dgm:cxn modelId="{ED57BBB2-E02A-4CD3-A3D9-7039547B2C79}" type="presOf" srcId="{D3499BCF-8E2E-43B8-BA58-F7E756897170}" destId="{F6917D17-B06E-4AA8-8C36-96A2AB3A715F}" srcOrd="0" destOrd="2" presId="urn:microsoft.com/office/officeart/2005/8/layout/vList5"/>
    <dgm:cxn modelId="{59601C9B-75C5-4695-8D51-47B453087355}" type="presOf" srcId="{910F61C9-78BB-42C1-8014-FBB10E1847CF}" destId="{F6917D17-B06E-4AA8-8C36-96A2AB3A715F}" srcOrd="0" destOrd="1" presId="urn:microsoft.com/office/officeart/2005/8/layout/vList5"/>
    <dgm:cxn modelId="{725EB5C0-611D-4850-892B-B70496DD3181}" srcId="{BAAFB16A-3DB9-4C8F-9816-459336F5E1F5}" destId="{D3499BCF-8E2E-43B8-BA58-F7E756897170}" srcOrd="1" destOrd="0" parTransId="{59112B45-C434-4BFB-8E56-0CECBF988FAE}" sibTransId="{ED7D96ED-D092-482A-86C0-583707696C73}"/>
    <dgm:cxn modelId="{833A96AE-542D-48E9-8576-B18A2E9DF774}" srcId="{D3499BCF-8E2E-43B8-BA58-F7E756897170}" destId="{A3B58113-DE77-4FE2-A459-EABBB0DCF7CD}" srcOrd="0" destOrd="0" parTransId="{BB059943-35A1-4D61-BC37-7F6B9B60E9F5}" sibTransId="{8869635F-CA3C-4573-A679-0339A6111D18}"/>
    <dgm:cxn modelId="{38902DCB-2202-4F01-95B8-9C2ED83B7426}" srcId="{65B76BC8-C6CF-463B-9A24-2DD5FEEA1640}" destId="{910F61C9-78BB-42C1-8014-FBB10E1847CF}" srcOrd="0" destOrd="0" parTransId="{CAB26D83-F3A5-4511-AF52-4758EAE1E037}" sibTransId="{A36E5693-AED4-4F8E-B9D2-81545AD97359}"/>
    <dgm:cxn modelId="{88014FC2-0161-4682-A4A4-1CE32CE8DBE6}" srcId="{49813F50-7C20-4D3D-9E70-AB4281FD80FD}" destId="{BAAFB16A-3DB9-4C8F-9816-459336F5E1F5}" srcOrd="0" destOrd="0" parTransId="{E7BC3FC2-04E3-451A-A9D1-A27E2E2F281A}" sibTransId="{705EB341-F4DF-4127-9CE4-36D5BE4AD228}"/>
    <dgm:cxn modelId="{FABBEB97-6563-46D9-9B42-F02B11FCC83E}" srcId="{BAAFB16A-3DB9-4C8F-9816-459336F5E1F5}" destId="{65B76BC8-C6CF-463B-9A24-2DD5FEEA1640}" srcOrd="0" destOrd="0" parTransId="{3B8E0498-BDC7-4480-AC42-7CEBBA118930}" sibTransId="{D2785166-0573-44B2-A3EB-C278A86E1B7E}"/>
    <dgm:cxn modelId="{6C127EDD-2F1B-4CC3-8504-7F377D8859A6}" type="presParOf" srcId="{ECA0A97F-1CAF-4799-9B96-5351DA6BDBBD}" destId="{C55E96B6-0D4E-4379-8C2E-AA3D9E04CEC8}" srcOrd="0" destOrd="0" presId="urn:microsoft.com/office/officeart/2005/8/layout/vList5"/>
    <dgm:cxn modelId="{C302E0A3-98E3-485F-A887-1804DC73CCF7}" type="presParOf" srcId="{C55E96B6-0D4E-4379-8C2E-AA3D9E04CEC8}" destId="{C4C7439F-DBF8-4819-A173-E26FB0CD9E48}" srcOrd="0" destOrd="0" presId="urn:microsoft.com/office/officeart/2005/8/layout/vList5"/>
    <dgm:cxn modelId="{8663441D-1F48-4F96-A454-DB6B9DBACB16}" type="presParOf" srcId="{C55E96B6-0D4E-4379-8C2E-AA3D9E04CEC8}" destId="{F6917D17-B06E-4AA8-8C36-96A2AB3A715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8E346B-F423-45BD-B794-0FDFAFE9D0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925BEEB-A8F9-4183-8664-3B6CCC246B91}">
      <dgm:prSet/>
      <dgm:spPr/>
      <dgm:t>
        <a:bodyPr/>
        <a:lstStyle/>
        <a:p>
          <a:pPr rtl="0"/>
          <a:r>
            <a:rPr lang="en-US" dirty="0" err="1" smtClean="0"/>
            <a:t>adalah</a:t>
          </a:r>
          <a:r>
            <a:rPr lang="en-US" dirty="0" smtClean="0"/>
            <a:t> </a:t>
          </a:r>
          <a:r>
            <a:rPr lang="en-US" dirty="0" err="1" smtClean="0"/>
            <a:t>bagian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program yang </a:t>
          </a:r>
          <a:r>
            <a:rPr lang="en-US" dirty="0" err="1" smtClean="0"/>
            <a:t>mengontrol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mendukung</a:t>
          </a:r>
          <a:r>
            <a:rPr lang="en-US" dirty="0" smtClean="0"/>
            <a:t> </a:t>
          </a:r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komputer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sistem</a:t>
          </a:r>
          <a:r>
            <a:rPr lang="en-US" dirty="0" smtClean="0"/>
            <a:t> software </a:t>
          </a:r>
          <a:r>
            <a:rPr lang="en-US" dirty="0" err="1" smtClean="0"/>
            <a:t>merupakan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aktifitas</a:t>
          </a:r>
          <a:r>
            <a:rPr lang="en-US" dirty="0" smtClean="0"/>
            <a:t> </a:t>
          </a:r>
          <a:r>
            <a:rPr lang="en-US" dirty="0" err="1" smtClean="0"/>
            <a:t>proses</a:t>
          </a:r>
          <a:endParaRPr lang="en-US" dirty="0"/>
        </a:p>
      </dgm:t>
    </dgm:pt>
    <dgm:pt modelId="{BE521967-5F09-4945-A4C6-44D54135069C}" type="parTrans" cxnId="{5809CC9A-9F56-4617-8D6C-1649CE4B5C35}">
      <dgm:prSet/>
      <dgm:spPr/>
      <dgm:t>
        <a:bodyPr/>
        <a:lstStyle/>
        <a:p>
          <a:endParaRPr lang="en-US"/>
        </a:p>
      </dgm:t>
    </dgm:pt>
    <dgm:pt modelId="{426AA880-E45E-4358-90E4-192956C84661}" type="sibTrans" cxnId="{5809CC9A-9F56-4617-8D6C-1649CE4B5C35}">
      <dgm:prSet/>
      <dgm:spPr/>
      <dgm:t>
        <a:bodyPr/>
        <a:lstStyle/>
        <a:p>
          <a:endParaRPr lang="en-US"/>
        </a:p>
      </dgm:t>
    </dgm:pt>
    <dgm:pt modelId="{547032B3-35BE-411C-ABFD-47FB8CD9B329}">
      <dgm:prSet/>
      <dgm:spPr/>
      <dgm:t>
        <a:bodyPr/>
        <a:lstStyle/>
        <a:p>
          <a:pPr rtl="0"/>
          <a:r>
            <a:rPr lang="en-US" dirty="0" err="1" smtClean="0"/>
            <a:t>Pembagian</a:t>
          </a:r>
          <a:r>
            <a:rPr lang="en-US" dirty="0" smtClean="0"/>
            <a:t> system software :</a:t>
          </a:r>
          <a:endParaRPr lang="en-US" dirty="0"/>
        </a:p>
      </dgm:t>
    </dgm:pt>
    <dgm:pt modelId="{FEBACEAA-1EAD-466C-B9CA-C507E29694A0}" type="parTrans" cxnId="{FFB6E249-1044-4E98-993C-9C21A0D2A7F9}">
      <dgm:prSet/>
      <dgm:spPr/>
      <dgm:t>
        <a:bodyPr/>
        <a:lstStyle/>
        <a:p>
          <a:endParaRPr lang="en-US"/>
        </a:p>
      </dgm:t>
    </dgm:pt>
    <dgm:pt modelId="{D3B8DAB4-2FF8-48AD-90F9-F08D158AEA2A}" type="sibTrans" cxnId="{FFB6E249-1044-4E98-993C-9C21A0D2A7F9}">
      <dgm:prSet/>
      <dgm:spPr/>
      <dgm:t>
        <a:bodyPr/>
        <a:lstStyle/>
        <a:p>
          <a:endParaRPr lang="en-US"/>
        </a:p>
      </dgm:t>
    </dgm:pt>
    <dgm:pt modelId="{E65250A2-A66A-4C72-9AD4-C1D7AFB6E62F}">
      <dgm:prSet/>
      <dgm:spPr/>
      <dgm:t>
        <a:bodyPr/>
        <a:lstStyle/>
        <a:p>
          <a:pPr rtl="0"/>
          <a:r>
            <a:rPr lang="en-US" b="1" i="1" dirty="0" smtClean="0"/>
            <a:t>System Control Programs</a:t>
          </a:r>
          <a:endParaRPr lang="en-US" dirty="0"/>
        </a:p>
      </dgm:t>
    </dgm:pt>
    <dgm:pt modelId="{3CA1D21B-F351-4676-A57C-46445E038E90}" type="parTrans" cxnId="{F333FBDE-8896-4F14-BED9-E4283AAB2874}">
      <dgm:prSet/>
      <dgm:spPr/>
      <dgm:t>
        <a:bodyPr/>
        <a:lstStyle/>
        <a:p>
          <a:endParaRPr lang="en-US"/>
        </a:p>
      </dgm:t>
    </dgm:pt>
    <dgm:pt modelId="{C614457D-D7AF-4BA0-A041-CF214722D5CC}" type="sibTrans" cxnId="{F333FBDE-8896-4F14-BED9-E4283AAB2874}">
      <dgm:prSet/>
      <dgm:spPr/>
      <dgm:t>
        <a:bodyPr/>
        <a:lstStyle/>
        <a:p>
          <a:endParaRPr lang="en-US"/>
        </a:p>
      </dgm:t>
    </dgm:pt>
    <dgm:pt modelId="{6B637F1A-409E-439A-95D9-BE246A53CE31}">
      <dgm:prSet/>
      <dgm:spPr/>
      <dgm:t>
        <a:bodyPr/>
        <a:lstStyle/>
        <a:p>
          <a:pPr rtl="0"/>
          <a:r>
            <a:rPr lang="en-US" b="1" i="1" dirty="0" smtClean="0"/>
            <a:t>System Support Programs</a:t>
          </a:r>
          <a:endParaRPr lang="en-US" dirty="0"/>
        </a:p>
      </dgm:t>
    </dgm:pt>
    <dgm:pt modelId="{F1BBF432-FFFF-49F8-AA25-B0B2DFB5CF23}" type="parTrans" cxnId="{196E23A4-CB7E-4AF1-8673-AC8CF427EC36}">
      <dgm:prSet/>
      <dgm:spPr/>
      <dgm:t>
        <a:bodyPr/>
        <a:lstStyle/>
        <a:p>
          <a:endParaRPr lang="en-US"/>
        </a:p>
      </dgm:t>
    </dgm:pt>
    <dgm:pt modelId="{005FC733-75F9-4737-B0FF-3E40CABFBFF9}" type="sibTrans" cxnId="{196E23A4-CB7E-4AF1-8673-AC8CF427EC36}">
      <dgm:prSet/>
      <dgm:spPr/>
      <dgm:t>
        <a:bodyPr/>
        <a:lstStyle/>
        <a:p>
          <a:endParaRPr lang="en-US"/>
        </a:p>
      </dgm:t>
    </dgm:pt>
    <dgm:pt modelId="{5E9EBEB4-91D1-4348-8B0A-4366C4D7F438}" type="pres">
      <dgm:prSet presAssocID="{348E346B-F423-45BD-B794-0FDFAFE9D0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48A828-9461-4EED-9721-8F7C3B82A793}" type="pres">
      <dgm:prSet presAssocID="{5925BEEB-A8F9-4183-8664-3B6CCC246B9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953338-ADAA-49FF-849F-5590976B4B65}" type="pres">
      <dgm:prSet presAssocID="{426AA880-E45E-4358-90E4-192956C84661}" presName="spacer" presStyleCnt="0"/>
      <dgm:spPr/>
    </dgm:pt>
    <dgm:pt modelId="{F3D6C023-BC31-4512-80C7-E20C116C32EA}" type="pres">
      <dgm:prSet presAssocID="{547032B3-35BE-411C-ABFD-47FB8CD9B32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67475F-82C9-47F2-8F53-D25CCA421CD9}" type="pres">
      <dgm:prSet presAssocID="{547032B3-35BE-411C-ABFD-47FB8CD9B32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2CA53B-EA56-4A5D-8FD4-4859D06783B4}" type="presOf" srcId="{E65250A2-A66A-4C72-9AD4-C1D7AFB6E62F}" destId="{6867475F-82C9-47F2-8F53-D25CCA421CD9}" srcOrd="0" destOrd="0" presId="urn:microsoft.com/office/officeart/2005/8/layout/vList2"/>
    <dgm:cxn modelId="{196E23A4-CB7E-4AF1-8673-AC8CF427EC36}" srcId="{547032B3-35BE-411C-ABFD-47FB8CD9B329}" destId="{6B637F1A-409E-439A-95D9-BE246A53CE31}" srcOrd="1" destOrd="0" parTransId="{F1BBF432-FFFF-49F8-AA25-B0B2DFB5CF23}" sibTransId="{005FC733-75F9-4737-B0FF-3E40CABFBFF9}"/>
    <dgm:cxn modelId="{5809CC9A-9F56-4617-8D6C-1649CE4B5C35}" srcId="{348E346B-F423-45BD-B794-0FDFAFE9D045}" destId="{5925BEEB-A8F9-4183-8664-3B6CCC246B91}" srcOrd="0" destOrd="0" parTransId="{BE521967-5F09-4945-A4C6-44D54135069C}" sibTransId="{426AA880-E45E-4358-90E4-192956C84661}"/>
    <dgm:cxn modelId="{CE89DA7A-64B8-423F-A291-F442214373AC}" type="presOf" srcId="{348E346B-F423-45BD-B794-0FDFAFE9D045}" destId="{5E9EBEB4-91D1-4348-8B0A-4366C4D7F438}" srcOrd="0" destOrd="0" presId="urn:microsoft.com/office/officeart/2005/8/layout/vList2"/>
    <dgm:cxn modelId="{FFB6E249-1044-4E98-993C-9C21A0D2A7F9}" srcId="{348E346B-F423-45BD-B794-0FDFAFE9D045}" destId="{547032B3-35BE-411C-ABFD-47FB8CD9B329}" srcOrd="1" destOrd="0" parTransId="{FEBACEAA-1EAD-466C-B9CA-C507E29694A0}" sibTransId="{D3B8DAB4-2FF8-48AD-90F9-F08D158AEA2A}"/>
    <dgm:cxn modelId="{11B5C6CC-7960-425F-B18D-5D6ED62AC4BF}" type="presOf" srcId="{6B637F1A-409E-439A-95D9-BE246A53CE31}" destId="{6867475F-82C9-47F2-8F53-D25CCA421CD9}" srcOrd="0" destOrd="1" presId="urn:microsoft.com/office/officeart/2005/8/layout/vList2"/>
    <dgm:cxn modelId="{F333FBDE-8896-4F14-BED9-E4283AAB2874}" srcId="{547032B3-35BE-411C-ABFD-47FB8CD9B329}" destId="{E65250A2-A66A-4C72-9AD4-C1D7AFB6E62F}" srcOrd="0" destOrd="0" parTransId="{3CA1D21B-F351-4676-A57C-46445E038E90}" sibTransId="{C614457D-D7AF-4BA0-A041-CF214722D5CC}"/>
    <dgm:cxn modelId="{2F09CA10-896A-4D57-B4EB-1392775111E8}" type="presOf" srcId="{547032B3-35BE-411C-ABFD-47FB8CD9B329}" destId="{F3D6C023-BC31-4512-80C7-E20C116C32EA}" srcOrd="0" destOrd="0" presId="urn:microsoft.com/office/officeart/2005/8/layout/vList2"/>
    <dgm:cxn modelId="{A4511B49-A234-4B62-9BD8-2DA67507C4BB}" type="presOf" srcId="{5925BEEB-A8F9-4183-8664-3B6CCC246B91}" destId="{EC48A828-9461-4EED-9721-8F7C3B82A793}" srcOrd="0" destOrd="0" presId="urn:microsoft.com/office/officeart/2005/8/layout/vList2"/>
    <dgm:cxn modelId="{44C8962C-44C6-496B-BA77-05A8373CED20}" type="presParOf" srcId="{5E9EBEB4-91D1-4348-8B0A-4366C4D7F438}" destId="{EC48A828-9461-4EED-9721-8F7C3B82A793}" srcOrd="0" destOrd="0" presId="urn:microsoft.com/office/officeart/2005/8/layout/vList2"/>
    <dgm:cxn modelId="{AE1F83E1-E2FD-43D2-B848-4CB77AD8285C}" type="presParOf" srcId="{5E9EBEB4-91D1-4348-8B0A-4366C4D7F438}" destId="{76953338-ADAA-49FF-849F-5590976B4B65}" srcOrd="1" destOrd="0" presId="urn:microsoft.com/office/officeart/2005/8/layout/vList2"/>
    <dgm:cxn modelId="{FDE07C1F-6E8F-49EC-B746-1D907A1F9121}" type="presParOf" srcId="{5E9EBEB4-91D1-4348-8B0A-4366C4D7F438}" destId="{F3D6C023-BC31-4512-80C7-E20C116C32EA}" srcOrd="2" destOrd="0" presId="urn:microsoft.com/office/officeart/2005/8/layout/vList2"/>
    <dgm:cxn modelId="{7E9114F9-3F12-47AE-BBF0-695C33240871}" type="presParOf" srcId="{5E9EBEB4-91D1-4348-8B0A-4366C4D7F438}" destId="{6867475F-82C9-47F2-8F53-D25CCA421CD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0EA286-E890-4F51-81FA-21AF3F00C9A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E513D69-A494-4CCD-AE6C-6B8FEA2DF906}">
      <dgm:prSet/>
      <dgm:spPr/>
      <dgm:t>
        <a:bodyPr/>
        <a:lstStyle/>
        <a:p>
          <a:pPr rtl="0"/>
          <a:r>
            <a:rPr lang="en-US" dirty="0" err="1" smtClean="0"/>
            <a:t>Guna</a:t>
          </a:r>
          <a:r>
            <a:rPr lang="en-US" dirty="0" smtClean="0"/>
            <a:t> : </a:t>
          </a:r>
          <a:r>
            <a:rPr lang="en-US" dirty="0" err="1" smtClean="0"/>
            <a:t>mengontrol</a:t>
          </a:r>
          <a:r>
            <a:rPr lang="en-US" dirty="0" smtClean="0"/>
            <a:t> </a:t>
          </a:r>
          <a:r>
            <a:rPr lang="en-US" dirty="0" err="1" smtClean="0"/>
            <a:t>penggunaan</a:t>
          </a:r>
          <a:r>
            <a:rPr lang="en-US" dirty="0" smtClean="0"/>
            <a:t> hardware, software,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sumber</a:t>
          </a:r>
          <a:r>
            <a:rPr lang="en-US" dirty="0" smtClean="0"/>
            <a:t> data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komputer</a:t>
          </a:r>
          <a:r>
            <a:rPr lang="en-US" dirty="0" smtClean="0"/>
            <a:t> system</a:t>
          </a:r>
          <a:endParaRPr lang="en-US" dirty="0"/>
        </a:p>
      </dgm:t>
    </dgm:pt>
    <dgm:pt modelId="{7CB6EF7B-E98F-48E7-8351-128231445070}" type="parTrans" cxnId="{181A9A55-AC50-4CB7-ADEC-106CAAB31693}">
      <dgm:prSet/>
      <dgm:spPr/>
      <dgm:t>
        <a:bodyPr/>
        <a:lstStyle/>
        <a:p>
          <a:endParaRPr lang="en-US"/>
        </a:p>
      </dgm:t>
    </dgm:pt>
    <dgm:pt modelId="{6307A74E-9F3E-4DF5-9B08-6AB581C455BB}" type="sibTrans" cxnId="{181A9A55-AC50-4CB7-ADEC-106CAAB31693}">
      <dgm:prSet/>
      <dgm:spPr/>
      <dgm:t>
        <a:bodyPr/>
        <a:lstStyle/>
        <a:p>
          <a:endParaRPr lang="en-US"/>
        </a:p>
      </dgm:t>
    </dgm:pt>
    <dgm:pt modelId="{FFB21B7D-A2D6-4723-BD63-D6EC9D3059FE}">
      <dgm:prSet/>
      <dgm:spPr/>
      <dgm:t>
        <a:bodyPr/>
        <a:lstStyle/>
        <a:p>
          <a:pPr rtl="0"/>
          <a:r>
            <a:rPr lang="pt-BR" i="1" dirty="0" smtClean="0"/>
            <a:t>System control program utama adalah Sistem Operasi </a:t>
          </a:r>
          <a:r>
            <a:rPr lang="en-US" dirty="0" smtClean="0"/>
            <a:t>(Operating System/OS).</a:t>
          </a:r>
          <a:endParaRPr lang="en-US" dirty="0"/>
        </a:p>
      </dgm:t>
    </dgm:pt>
    <dgm:pt modelId="{075743E9-A304-4D0A-B03D-6E9387DA7817}" type="parTrans" cxnId="{B2396100-E62F-4724-A22A-73B359A80584}">
      <dgm:prSet/>
      <dgm:spPr/>
      <dgm:t>
        <a:bodyPr/>
        <a:lstStyle/>
        <a:p>
          <a:endParaRPr lang="en-US"/>
        </a:p>
      </dgm:t>
    </dgm:pt>
    <dgm:pt modelId="{A6EA4151-E420-445F-9799-2EEA30DF7CFA}" type="sibTrans" cxnId="{B2396100-E62F-4724-A22A-73B359A80584}">
      <dgm:prSet/>
      <dgm:spPr/>
      <dgm:t>
        <a:bodyPr/>
        <a:lstStyle/>
        <a:p>
          <a:endParaRPr lang="en-US"/>
        </a:p>
      </dgm:t>
    </dgm:pt>
    <dgm:pt modelId="{6AC92F8D-3D8D-43D5-AA06-ED9A5F2AE606}">
      <dgm:prSet/>
      <dgm:spPr/>
      <dgm:t>
        <a:bodyPr/>
        <a:lstStyle/>
        <a:p>
          <a:pPr rtl="0"/>
          <a:r>
            <a:rPr lang="en-US" dirty="0" err="1" smtClean="0"/>
            <a:t>Tugas</a:t>
          </a:r>
          <a:r>
            <a:rPr lang="en-US" dirty="0" smtClean="0"/>
            <a:t> </a:t>
          </a:r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operasi</a:t>
          </a:r>
          <a:r>
            <a:rPr lang="en-US" dirty="0" smtClean="0"/>
            <a:t> : </a:t>
          </a:r>
          <a:endParaRPr lang="en-US" dirty="0"/>
        </a:p>
      </dgm:t>
    </dgm:pt>
    <dgm:pt modelId="{34481B22-D67A-445B-9419-B3B191DF501B}" type="parTrans" cxnId="{1B8DCE8B-8306-4DDE-B366-D6B724380936}">
      <dgm:prSet/>
      <dgm:spPr/>
      <dgm:t>
        <a:bodyPr/>
        <a:lstStyle/>
        <a:p>
          <a:endParaRPr lang="en-US"/>
        </a:p>
      </dgm:t>
    </dgm:pt>
    <dgm:pt modelId="{1F444BCD-F0C4-490D-8924-AED3E01109A1}" type="sibTrans" cxnId="{1B8DCE8B-8306-4DDE-B366-D6B724380936}">
      <dgm:prSet/>
      <dgm:spPr/>
      <dgm:t>
        <a:bodyPr/>
        <a:lstStyle/>
        <a:p>
          <a:endParaRPr lang="en-US"/>
        </a:p>
      </dgm:t>
    </dgm:pt>
    <dgm:pt modelId="{D30FC347-C3D2-42D7-BDA1-6338D4C50EAE}">
      <dgm:prSet/>
      <dgm:spPr/>
      <dgm:t>
        <a:bodyPr/>
        <a:lstStyle/>
        <a:p>
          <a:pPr rtl="0"/>
          <a:r>
            <a:rPr lang="it-IT" dirty="0" smtClean="0"/>
            <a:t>mengawasi semua kegiatan pada computer</a:t>
          </a:r>
          <a:endParaRPr lang="en-US" dirty="0"/>
        </a:p>
      </dgm:t>
    </dgm:pt>
    <dgm:pt modelId="{E2AD7F91-5777-4C71-B0EE-ED2C1B6AADE8}" type="parTrans" cxnId="{075E37DE-3157-4AFB-8201-289BD5DB5E58}">
      <dgm:prSet/>
      <dgm:spPr/>
      <dgm:t>
        <a:bodyPr/>
        <a:lstStyle/>
        <a:p>
          <a:endParaRPr lang="en-US"/>
        </a:p>
      </dgm:t>
    </dgm:pt>
    <dgm:pt modelId="{1E00A5C9-C55E-4971-BB13-214550E2C5C6}" type="sibTrans" cxnId="{075E37DE-3157-4AFB-8201-289BD5DB5E58}">
      <dgm:prSet/>
      <dgm:spPr/>
      <dgm:t>
        <a:bodyPr/>
        <a:lstStyle/>
        <a:p>
          <a:endParaRPr lang="en-US"/>
        </a:p>
      </dgm:t>
    </dgm:pt>
    <dgm:pt modelId="{49BDB9D3-9EA9-4180-B7BB-B99BD91C835B}">
      <dgm:prSet/>
      <dgm:spPr/>
      <dgm:t>
        <a:bodyPr/>
        <a:lstStyle/>
        <a:p>
          <a:pPr rtl="0"/>
          <a:r>
            <a:rPr lang="en-US" dirty="0" err="1" smtClean="0"/>
            <a:t>mengontrol</a:t>
          </a:r>
          <a:r>
            <a:rPr lang="en-US" dirty="0" smtClean="0"/>
            <a:t> </a:t>
          </a:r>
          <a:r>
            <a:rPr lang="en-US" dirty="0" err="1" smtClean="0"/>
            <a:t>penjadwalan</a:t>
          </a:r>
          <a:r>
            <a:rPr lang="en-US" dirty="0" smtClean="0"/>
            <a:t> </a:t>
          </a:r>
          <a:r>
            <a:rPr lang="en-US" dirty="0" err="1" smtClean="0"/>
            <a:t>operasi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status </a:t>
          </a:r>
          <a:r>
            <a:rPr lang="en-US" dirty="0" err="1" smtClean="0"/>
            <a:t>komputer</a:t>
          </a:r>
          <a:endParaRPr lang="en-US" dirty="0"/>
        </a:p>
      </dgm:t>
    </dgm:pt>
    <dgm:pt modelId="{E475936A-C45C-4819-B90E-D6B7BF3B1ABE}" type="parTrans" cxnId="{EF63902E-CA50-4E50-872F-5CF55F8EFEA1}">
      <dgm:prSet/>
      <dgm:spPr/>
      <dgm:t>
        <a:bodyPr/>
        <a:lstStyle/>
        <a:p>
          <a:endParaRPr lang="en-US"/>
        </a:p>
      </dgm:t>
    </dgm:pt>
    <dgm:pt modelId="{4A062B5D-674C-45DC-A94F-59383A9E29D4}" type="sibTrans" cxnId="{EF63902E-CA50-4E50-872F-5CF55F8EFEA1}">
      <dgm:prSet/>
      <dgm:spPr/>
      <dgm:t>
        <a:bodyPr/>
        <a:lstStyle/>
        <a:p>
          <a:endParaRPr lang="en-US"/>
        </a:p>
      </dgm:t>
    </dgm:pt>
    <dgm:pt modelId="{771001C6-98A7-4CA9-9DF2-C1384BB11D47}">
      <dgm:prSet/>
      <dgm:spPr/>
      <dgm:t>
        <a:bodyPr/>
        <a:lstStyle/>
        <a:p>
          <a:pPr rtl="0"/>
          <a:r>
            <a:rPr lang="en-US" dirty="0" err="1" smtClean="0"/>
            <a:t>mengalokasikan</a:t>
          </a:r>
          <a:r>
            <a:rPr lang="en-US" dirty="0" smtClean="0"/>
            <a:t> </a:t>
          </a:r>
          <a:r>
            <a:rPr lang="en-US" dirty="0" err="1" smtClean="0"/>
            <a:t>waktu</a:t>
          </a:r>
          <a:r>
            <a:rPr lang="en-US" dirty="0" smtClean="0"/>
            <a:t> CPU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memori</a:t>
          </a:r>
          <a:r>
            <a:rPr lang="en-US" dirty="0" smtClean="0"/>
            <a:t> </a:t>
          </a:r>
          <a:r>
            <a:rPr lang="en-US" dirty="0" err="1" smtClean="0"/>
            <a:t>utama</a:t>
          </a:r>
          <a:endParaRPr lang="en-US" dirty="0"/>
        </a:p>
      </dgm:t>
    </dgm:pt>
    <dgm:pt modelId="{16585723-A1D9-4B31-8D95-5C9A389C50A8}" type="parTrans" cxnId="{C1B216CF-0997-40DA-BE12-B73365D45939}">
      <dgm:prSet/>
      <dgm:spPr/>
      <dgm:t>
        <a:bodyPr/>
        <a:lstStyle/>
        <a:p>
          <a:endParaRPr lang="en-US"/>
        </a:p>
      </dgm:t>
    </dgm:pt>
    <dgm:pt modelId="{686F1A5D-9CBA-4A37-AB2A-BE128FFD0E9B}" type="sibTrans" cxnId="{C1B216CF-0997-40DA-BE12-B73365D45939}">
      <dgm:prSet/>
      <dgm:spPr/>
      <dgm:t>
        <a:bodyPr/>
        <a:lstStyle/>
        <a:p>
          <a:endParaRPr lang="en-US"/>
        </a:p>
      </dgm:t>
    </dgm:pt>
    <dgm:pt modelId="{BC5E208D-5EBF-4834-A4E9-F4B9C664CE81}">
      <dgm:prSet/>
      <dgm:spPr/>
      <dgm:t>
        <a:bodyPr/>
        <a:lstStyle/>
        <a:p>
          <a:pPr rtl="0"/>
          <a:r>
            <a:rPr lang="en-US" dirty="0" err="1" smtClean="0"/>
            <a:t>menyediakan</a:t>
          </a:r>
          <a:r>
            <a:rPr lang="en-US" dirty="0" smtClean="0"/>
            <a:t> </a:t>
          </a:r>
          <a:r>
            <a:rPr lang="en-US" dirty="0" err="1" smtClean="0"/>
            <a:t>perantara</a:t>
          </a:r>
          <a:r>
            <a:rPr lang="en-US" dirty="0" smtClean="0"/>
            <a:t> (interface) </a:t>
          </a:r>
          <a:r>
            <a:rPr lang="en-US" dirty="0" err="1" smtClean="0"/>
            <a:t>bagi</a:t>
          </a:r>
          <a:r>
            <a:rPr lang="en-US" dirty="0" smtClean="0"/>
            <a:t> user </a:t>
          </a:r>
          <a:r>
            <a:rPr lang="en-US" dirty="0" err="1" smtClean="0"/>
            <a:t>dan</a:t>
          </a:r>
          <a:r>
            <a:rPr lang="en-US" dirty="0" smtClean="0"/>
            <a:t> hardware</a:t>
          </a:r>
          <a:endParaRPr lang="en-US" dirty="0"/>
        </a:p>
      </dgm:t>
    </dgm:pt>
    <dgm:pt modelId="{164EC655-2430-4E7A-82D8-54E20CEAD29F}" type="parTrans" cxnId="{2E4D1E43-167F-40FF-BB1A-5225FB941A2B}">
      <dgm:prSet/>
      <dgm:spPr/>
      <dgm:t>
        <a:bodyPr/>
        <a:lstStyle/>
        <a:p>
          <a:endParaRPr lang="en-US"/>
        </a:p>
      </dgm:t>
    </dgm:pt>
    <dgm:pt modelId="{C2A5FE56-1A19-430A-BB30-618CE3A22179}" type="sibTrans" cxnId="{2E4D1E43-167F-40FF-BB1A-5225FB941A2B}">
      <dgm:prSet/>
      <dgm:spPr/>
      <dgm:t>
        <a:bodyPr/>
        <a:lstStyle/>
        <a:p>
          <a:endParaRPr lang="en-US"/>
        </a:p>
      </dgm:t>
    </dgm:pt>
    <dgm:pt modelId="{11E1738F-C338-4138-9993-A2920455B68D}">
      <dgm:prSet/>
      <dgm:spPr/>
      <dgm:t>
        <a:bodyPr/>
        <a:lstStyle/>
        <a:p>
          <a:pPr rtl="0"/>
          <a:r>
            <a:rPr lang="en-US" dirty="0" err="1" smtClean="0"/>
            <a:t>menyembunyikan</a:t>
          </a:r>
          <a:r>
            <a:rPr lang="en-US" dirty="0" smtClean="0"/>
            <a:t> </a:t>
          </a:r>
          <a:r>
            <a:rPr lang="en-US" dirty="0" err="1" smtClean="0"/>
            <a:t>kompleksitas</a:t>
          </a:r>
          <a:r>
            <a:rPr lang="en-US" dirty="0" smtClean="0"/>
            <a:t> </a:t>
          </a:r>
          <a:r>
            <a:rPr lang="en-US" dirty="0" err="1" smtClean="0"/>
            <a:t>sebuah</a:t>
          </a:r>
          <a:r>
            <a:rPr lang="en-US" dirty="0" smtClean="0"/>
            <a:t> hardware </a:t>
          </a:r>
          <a:r>
            <a:rPr lang="en-US" dirty="0" err="1" smtClean="0"/>
            <a:t>dari</a:t>
          </a:r>
          <a:r>
            <a:rPr lang="en-US" dirty="0" smtClean="0"/>
            <a:t> user</a:t>
          </a:r>
          <a:endParaRPr lang="en-US" dirty="0"/>
        </a:p>
      </dgm:t>
    </dgm:pt>
    <dgm:pt modelId="{EC3F5862-E1E1-45DB-9A44-62B0F7C11015}" type="parTrans" cxnId="{2390F3F7-E9F1-48CB-A9BE-D7272DF47A1A}">
      <dgm:prSet/>
      <dgm:spPr/>
      <dgm:t>
        <a:bodyPr/>
        <a:lstStyle/>
        <a:p>
          <a:endParaRPr lang="en-US"/>
        </a:p>
      </dgm:t>
    </dgm:pt>
    <dgm:pt modelId="{B084CA28-6238-4F4E-AB4B-7A0BF8964F30}" type="sibTrans" cxnId="{2390F3F7-E9F1-48CB-A9BE-D7272DF47A1A}">
      <dgm:prSet/>
      <dgm:spPr/>
      <dgm:t>
        <a:bodyPr/>
        <a:lstStyle/>
        <a:p>
          <a:endParaRPr lang="en-US"/>
        </a:p>
      </dgm:t>
    </dgm:pt>
    <dgm:pt modelId="{CD6A9EB2-981F-4CD0-A36A-92ECB24BDEBA}" type="pres">
      <dgm:prSet presAssocID="{320EA286-E890-4F51-81FA-21AF3F00C9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FE8660-51ED-4439-8B3A-DD97886EC167}" type="pres">
      <dgm:prSet presAssocID="{CE513D69-A494-4CCD-AE6C-6B8FEA2DF90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A56620-2364-4F09-995C-C0694CB770A4}" type="pres">
      <dgm:prSet presAssocID="{6307A74E-9F3E-4DF5-9B08-6AB581C455BB}" presName="spacer" presStyleCnt="0"/>
      <dgm:spPr/>
    </dgm:pt>
    <dgm:pt modelId="{9E00A77E-DA4F-49B3-91B7-E7440D902523}" type="pres">
      <dgm:prSet presAssocID="{FFB21B7D-A2D6-4723-BD63-D6EC9D3059F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740581-1CAD-47CC-BB7A-6D32B52225E3}" type="pres">
      <dgm:prSet presAssocID="{FFB21B7D-A2D6-4723-BD63-D6EC9D3059F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63902E-CA50-4E50-872F-5CF55F8EFEA1}" srcId="{6AC92F8D-3D8D-43D5-AA06-ED9A5F2AE606}" destId="{49BDB9D3-9EA9-4180-B7BB-B99BD91C835B}" srcOrd="1" destOrd="0" parTransId="{E475936A-C45C-4819-B90E-D6B7BF3B1ABE}" sibTransId="{4A062B5D-674C-45DC-A94F-59383A9E29D4}"/>
    <dgm:cxn modelId="{C1B216CF-0997-40DA-BE12-B73365D45939}" srcId="{6AC92F8D-3D8D-43D5-AA06-ED9A5F2AE606}" destId="{771001C6-98A7-4CA9-9DF2-C1384BB11D47}" srcOrd="2" destOrd="0" parTransId="{16585723-A1D9-4B31-8D95-5C9A389C50A8}" sibTransId="{686F1A5D-9CBA-4A37-AB2A-BE128FFD0E9B}"/>
    <dgm:cxn modelId="{742F16F6-E6F6-4B98-80A4-3580E75D9B0C}" type="presOf" srcId="{49BDB9D3-9EA9-4180-B7BB-B99BD91C835B}" destId="{58740581-1CAD-47CC-BB7A-6D32B52225E3}" srcOrd="0" destOrd="2" presId="urn:microsoft.com/office/officeart/2005/8/layout/vList2"/>
    <dgm:cxn modelId="{181A9A55-AC50-4CB7-ADEC-106CAAB31693}" srcId="{320EA286-E890-4F51-81FA-21AF3F00C9AD}" destId="{CE513D69-A494-4CCD-AE6C-6B8FEA2DF906}" srcOrd="0" destOrd="0" parTransId="{7CB6EF7B-E98F-48E7-8351-128231445070}" sibTransId="{6307A74E-9F3E-4DF5-9B08-6AB581C455BB}"/>
    <dgm:cxn modelId="{8069ABC4-5970-4745-A3D8-0A514041AEBB}" type="presOf" srcId="{320EA286-E890-4F51-81FA-21AF3F00C9AD}" destId="{CD6A9EB2-981F-4CD0-A36A-92ECB24BDEBA}" srcOrd="0" destOrd="0" presId="urn:microsoft.com/office/officeart/2005/8/layout/vList2"/>
    <dgm:cxn modelId="{9FFDA7E1-2450-4D0A-A498-52829562E2CF}" type="presOf" srcId="{11E1738F-C338-4138-9993-A2920455B68D}" destId="{58740581-1CAD-47CC-BB7A-6D32B52225E3}" srcOrd="0" destOrd="5" presId="urn:microsoft.com/office/officeart/2005/8/layout/vList2"/>
    <dgm:cxn modelId="{774AD587-CD0C-4D86-A600-4756C9FAD915}" type="presOf" srcId="{771001C6-98A7-4CA9-9DF2-C1384BB11D47}" destId="{58740581-1CAD-47CC-BB7A-6D32B52225E3}" srcOrd="0" destOrd="3" presId="urn:microsoft.com/office/officeart/2005/8/layout/vList2"/>
    <dgm:cxn modelId="{91F91C5E-D1C3-48F0-B135-E85DEE5DDDEA}" type="presOf" srcId="{D30FC347-C3D2-42D7-BDA1-6338D4C50EAE}" destId="{58740581-1CAD-47CC-BB7A-6D32B52225E3}" srcOrd="0" destOrd="1" presId="urn:microsoft.com/office/officeart/2005/8/layout/vList2"/>
    <dgm:cxn modelId="{5ACCF68D-E7AC-44A2-9F22-34AA594E5A2B}" type="presOf" srcId="{FFB21B7D-A2D6-4723-BD63-D6EC9D3059FE}" destId="{9E00A77E-DA4F-49B3-91B7-E7440D902523}" srcOrd="0" destOrd="0" presId="urn:microsoft.com/office/officeart/2005/8/layout/vList2"/>
    <dgm:cxn modelId="{3DF19C96-2466-4624-944E-6E6C1E008FB2}" type="presOf" srcId="{CE513D69-A494-4CCD-AE6C-6B8FEA2DF906}" destId="{5CFE8660-51ED-4439-8B3A-DD97886EC167}" srcOrd="0" destOrd="0" presId="urn:microsoft.com/office/officeart/2005/8/layout/vList2"/>
    <dgm:cxn modelId="{1B8DCE8B-8306-4DDE-B366-D6B724380936}" srcId="{FFB21B7D-A2D6-4723-BD63-D6EC9D3059FE}" destId="{6AC92F8D-3D8D-43D5-AA06-ED9A5F2AE606}" srcOrd="0" destOrd="0" parTransId="{34481B22-D67A-445B-9419-B3B191DF501B}" sibTransId="{1F444BCD-F0C4-490D-8924-AED3E01109A1}"/>
    <dgm:cxn modelId="{075E37DE-3157-4AFB-8201-289BD5DB5E58}" srcId="{6AC92F8D-3D8D-43D5-AA06-ED9A5F2AE606}" destId="{D30FC347-C3D2-42D7-BDA1-6338D4C50EAE}" srcOrd="0" destOrd="0" parTransId="{E2AD7F91-5777-4C71-B0EE-ED2C1B6AADE8}" sibTransId="{1E00A5C9-C55E-4971-BB13-214550E2C5C6}"/>
    <dgm:cxn modelId="{ECEF4D05-567F-4712-ABBE-365D5A6961C6}" type="presOf" srcId="{6AC92F8D-3D8D-43D5-AA06-ED9A5F2AE606}" destId="{58740581-1CAD-47CC-BB7A-6D32B52225E3}" srcOrd="0" destOrd="0" presId="urn:microsoft.com/office/officeart/2005/8/layout/vList2"/>
    <dgm:cxn modelId="{2390F3F7-E9F1-48CB-A9BE-D7272DF47A1A}" srcId="{6AC92F8D-3D8D-43D5-AA06-ED9A5F2AE606}" destId="{11E1738F-C338-4138-9993-A2920455B68D}" srcOrd="4" destOrd="0" parTransId="{EC3F5862-E1E1-45DB-9A44-62B0F7C11015}" sibTransId="{B084CA28-6238-4F4E-AB4B-7A0BF8964F30}"/>
    <dgm:cxn modelId="{B2396100-E62F-4724-A22A-73B359A80584}" srcId="{320EA286-E890-4F51-81FA-21AF3F00C9AD}" destId="{FFB21B7D-A2D6-4723-BD63-D6EC9D3059FE}" srcOrd="1" destOrd="0" parTransId="{075743E9-A304-4D0A-B03D-6E9387DA7817}" sibTransId="{A6EA4151-E420-445F-9799-2EEA30DF7CFA}"/>
    <dgm:cxn modelId="{564E1511-99CC-4166-B92D-6E09258AC214}" type="presOf" srcId="{BC5E208D-5EBF-4834-A4E9-F4B9C664CE81}" destId="{58740581-1CAD-47CC-BB7A-6D32B52225E3}" srcOrd="0" destOrd="4" presId="urn:microsoft.com/office/officeart/2005/8/layout/vList2"/>
    <dgm:cxn modelId="{2E4D1E43-167F-40FF-BB1A-5225FB941A2B}" srcId="{6AC92F8D-3D8D-43D5-AA06-ED9A5F2AE606}" destId="{BC5E208D-5EBF-4834-A4E9-F4B9C664CE81}" srcOrd="3" destOrd="0" parTransId="{164EC655-2430-4E7A-82D8-54E20CEAD29F}" sibTransId="{C2A5FE56-1A19-430A-BB30-618CE3A22179}"/>
    <dgm:cxn modelId="{09EE9EEC-A893-4FD8-8815-16A4EE922C62}" type="presParOf" srcId="{CD6A9EB2-981F-4CD0-A36A-92ECB24BDEBA}" destId="{5CFE8660-51ED-4439-8B3A-DD97886EC167}" srcOrd="0" destOrd="0" presId="urn:microsoft.com/office/officeart/2005/8/layout/vList2"/>
    <dgm:cxn modelId="{E60F7B2D-4520-49AB-9A19-1A52AB0C1F5E}" type="presParOf" srcId="{CD6A9EB2-981F-4CD0-A36A-92ECB24BDEBA}" destId="{9BA56620-2364-4F09-995C-C0694CB770A4}" srcOrd="1" destOrd="0" presId="urn:microsoft.com/office/officeart/2005/8/layout/vList2"/>
    <dgm:cxn modelId="{A3EA7FEE-6639-43E6-B3E6-D36C067DEBB9}" type="presParOf" srcId="{CD6A9EB2-981F-4CD0-A36A-92ECB24BDEBA}" destId="{9E00A77E-DA4F-49B3-91B7-E7440D902523}" srcOrd="2" destOrd="0" presId="urn:microsoft.com/office/officeart/2005/8/layout/vList2"/>
    <dgm:cxn modelId="{4520CA0E-63B6-421B-BA21-F22BD3D29B98}" type="presParOf" srcId="{CD6A9EB2-981F-4CD0-A36A-92ECB24BDEBA}" destId="{58740581-1CAD-47CC-BB7A-6D32B52225E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1703A8-7013-4670-BD3F-381869C5DA2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346A7D-7221-44E0-A4A0-F794FC6B8843}">
      <dgm:prSet custT="1"/>
      <dgm:spPr/>
      <dgm:t>
        <a:bodyPr/>
        <a:lstStyle/>
        <a:p>
          <a:pPr rtl="0"/>
          <a:r>
            <a:rPr lang="en-US" sz="2800" i="1" dirty="0" err="1" smtClean="0"/>
            <a:t>Proses</a:t>
          </a:r>
          <a:r>
            <a:rPr lang="en-US" sz="2800" i="1" dirty="0" smtClean="0"/>
            <a:t> </a:t>
          </a:r>
          <a:r>
            <a:rPr lang="en-US" sz="2800" i="1" dirty="0" err="1" smtClean="0"/>
            <a:t>Manajemen</a:t>
          </a:r>
          <a:endParaRPr lang="en-US" sz="2800" i="1" dirty="0"/>
        </a:p>
      </dgm:t>
    </dgm:pt>
    <dgm:pt modelId="{D750B198-5668-4DD0-AC7D-2907F70666F2}" type="parTrans" cxnId="{0D544C92-C3AF-4862-AF3D-B02385142181}">
      <dgm:prSet/>
      <dgm:spPr/>
      <dgm:t>
        <a:bodyPr/>
        <a:lstStyle/>
        <a:p>
          <a:endParaRPr lang="en-US" sz="2800"/>
        </a:p>
      </dgm:t>
    </dgm:pt>
    <dgm:pt modelId="{38017BB9-9EE0-4034-8064-92B298D38608}" type="sibTrans" cxnId="{0D544C92-C3AF-4862-AF3D-B02385142181}">
      <dgm:prSet/>
      <dgm:spPr/>
      <dgm:t>
        <a:bodyPr/>
        <a:lstStyle/>
        <a:p>
          <a:endParaRPr lang="en-US" sz="2800"/>
        </a:p>
      </dgm:t>
    </dgm:pt>
    <dgm:pt modelId="{66D151C8-45BB-40AB-B9C5-BBD023AE29CB}">
      <dgm:prSet custT="1"/>
      <dgm:spPr/>
      <dgm:t>
        <a:bodyPr/>
        <a:lstStyle/>
        <a:p>
          <a:pPr rtl="0"/>
          <a:r>
            <a:rPr lang="en-US" sz="2800" i="1" dirty="0" smtClean="0"/>
            <a:t>Virtual </a:t>
          </a:r>
          <a:r>
            <a:rPr lang="en-US" sz="2800" i="1" dirty="0" err="1" smtClean="0"/>
            <a:t>Memori</a:t>
          </a:r>
          <a:endParaRPr lang="en-US" sz="2800" i="1" dirty="0"/>
        </a:p>
      </dgm:t>
    </dgm:pt>
    <dgm:pt modelId="{CF8390F1-0B71-4824-A079-C49CEA9D355F}" type="parTrans" cxnId="{037B2ADE-8378-48BB-A1A8-9D963FB0DDD3}">
      <dgm:prSet/>
      <dgm:spPr/>
      <dgm:t>
        <a:bodyPr/>
        <a:lstStyle/>
        <a:p>
          <a:endParaRPr lang="en-US" sz="2800"/>
        </a:p>
      </dgm:t>
    </dgm:pt>
    <dgm:pt modelId="{5997A702-2042-4E02-8D09-23C6070FECB5}" type="sibTrans" cxnId="{037B2ADE-8378-48BB-A1A8-9D963FB0DDD3}">
      <dgm:prSet/>
      <dgm:spPr/>
      <dgm:t>
        <a:bodyPr/>
        <a:lstStyle/>
        <a:p>
          <a:endParaRPr lang="en-US" sz="2800"/>
        </a:p>
      </dgm:t>
    </dgm:pt>
    <dgm:pt modelId="{3C939CEA-773D-401C-8B3E-5F44E9E85720}">
      <dgm:prSet custT="1"/>
      <dgm:spPr/>
      <dgm:t>
        <a:bodyPr/>
        <a:lstStyle/>
        <a:p>
          <a:pPr rtl="0"/>
          <a:r>
            <a:rPr lang="en-US" sz="2800" i="1" dirty="0" err="1" smtClean="0"/>
            <a:t>Manajemen</a:t>
          </a:r>
          <a:r>
            <a:rPr lang="en-US" sz="2800" i="1" dirty="0" smtClean="0"/>
            <a:t> File</a:t>
          </a:r>
          <a:endParaRPr lang="en-US" sz="2800" dirty="0"/>
        </a:p>
      </dgm:t>
    </dgm:pt>
    <dgm:pt modelId="{D638F9A4-AEF9-4E00-8AFD-08CF450280A4}" type="parTrans" cxnId="{1851B3D9-9960-4790-A02F-9A2C9B3EA51A}">
      <dgm:prSet/>
      <dgm:spPr/>
      <dgm:t>
        <a:bodyPr/>
        <a:lstStyle/>
        <a:p>
          <a:endParaRPr lang="en-US" sz="2800"/>
        </a:p>
      </dgm:t>
    </dgm:pt>
    <dgm:pt modelId="{2F02AA0B-EDCE-4931-A4F8-DBCD8E34EE47}" type="sibTrans" cxnId="{1851B3D9-9960-4790-A02F-9A2C9B3EA51A}">
      <dgm:prSet/>
      <dgm:spPr/>
      <dgm:t>
        <a:bodyPr/>
        <a:lstStyle/>
        <a:p>
          <a:endParaRPr lang="en-US" sz="2800"/>
        </a:p>
      </dgm:t>
    </dgm:pt>
    <dgm:pt modelId="{9BD8DABF-32E3-41FC-981B-C22B68748DE6}">
      <dgm:prSet custT="1"/>
      <dgm:spPr/>
      <dgm:t>
        <a:bodyPr/>
        <a:lstStyle/>
        <a:p>
          <a:pPr rtl="0"/>
          <a:r>
            <a:rPr lang="en-US" sz="2800" i="1" dirty="0" smtClean="0"/>
            <a:t>Security</a:t>
          </a:r>
          <a:endParaRPr lang="en-US" sz="2800" dirty="0"/>
        </a:p>
      </dgm:t>
    </dgm:pt>
    <dgm:pt modelId="{59F65CC2-B784-442C-AEEB-9A86D12F2D88}" type="parTrans" cxnId="{512A7C12-FB0B-4F4B-850E-719F234F61FF}">
      <dgm:prSet/>
      <dgm:spPr/>
      <dgm:t>
        <a:bodyPr/>
        <a:lstStyle/>
        <a:p>
          <a:endParaRPr lang="en-US" sz="2800"/>
        </a:p>
      </dgm:t>
    </dgm:pt>
    <dgm:pt modelId="{42F5F620-058B-43E1-A69F-79C108CEDB5A}" type="sibTrans" cxnId="{512A7C12-FB0B-4F4B-850E-719F234F61FF}">
      <dgm:prSet/>
      <dgm:spPr/>
      <dgm:t>
        <a:bodyPr/>
        <a:lstStyle/>
        <a:p>
          <a:endParaRPr lang="en-US" sz="2800"/>
        </a:p>
      </dgm:t>
    </dgm:pt>
    <dgm:pt modelId="{FD81DD26-02EA-4F85-AC62-3E1BB41C3D07}">
      <dgm:prSet custT="1"/>
      <dgm:spPr/>
      <dgm:t>
        <a:bodyPr/>
        <a:lstStyle/>
        <a:p>
          <a:pPr rtl="0"/>
          <a:r>
            <a:rPr lang="en-US" sz="2800" i="1" dirty="0" smtClean="0"/>
            <a:t>Fault Tolerance</a:t>
          </a:r>
          <a:endParaRPr lang="en-US" sz="2800" dirty="0"/>
        </a:p>
      </dgm:t>
    </dgm:pt>
    <dgm:pt modelId="{587E988B-C784-42AE-AA46-0DB6C491F784}" type="parTrans" cxnId="{A5CEADA3-5356-4E9E-9D98-DD583ACF4472}">
      <dgm:prSet/>
      <dgm:spPr/>
      <dgm:t>
        <a:bodyPr/>
        <a:lstStyle/>
        <a:p>
          <a:endParaRPr lang="en-US" sz="2800"/>
        </a:p>
      </dgm:t>
    </dgm:pt>
    <dgm:pt modelId="{3107AD8F-6A9E-4B4E-B0FD-1E685EBD3C07}" type="sibTrans" cxnId="{A5CEADA3-5356-4E9E-9D98-DD583ACF4472}">
      <dgm:prSet/>
      <dgm:spPr/>
      <dgm:t>
        <a:bodyPr/>
        <a:lstStyle/>
        <a:p>
          <a:endParaRPr lang="en-US" sz="2800"/>
        </a:p>
      </dgm:t>
    </dgm:pt>
    <dgm:pt modelId="{AFCBB1A8-E22B-4558-A212-685AC21E120F}">
      <dgm:prSet custT="1"/>
      <dgm:spPr/>
      <dgm:t>
        <a:bodyPr/>
        <a:lstStyle/>
        <a:p>
          <a:pPr rtl="0"/>
          <a:r>
            <a:rPr lang="en-US" sz="2800" i="1" dirty="0" smtClean="0"/>
            <a:t>User Interface.</a:t>
          </a:r>
          <a:endParaRPr lang="en-US" sz="2800" dirty="0"/>
        </a:p>
      </dgm:t>
    </dgm:pt>
    <dgm:pt modelId="{BFCE917A-457B-43FF-B133-892DEE926906}" type="parTrans" cxnId="{1F0128AF-2998-4474-BD25-8B2A1BDDF70C}">
      <dgm:prSet/>
      <dgm:spPr/>
      <dgm:t>
        <a:bodyPr/>
        <a:lstStyle/>
        <a:p>
          <a:endParaRPr lang="en-US" sz="2800"/>
        </a:p>
      </dgm:t>
    </dgm:pt>
    <dgm:pt modelId="{84014F84-001F-413A-8346-4CD56ECFCB00}" type="sibTrans" cxnId="{1F0128AF-2998-4474-BD25-8B2A1BDDF70C}">
      <dgm:prSet/>
      <dgm:spPr/>
      <dgm:t>
        <a:bodyPr/>
        <a:lstStyle/>
        <a:p>
          <a:endParaRPr lang="en-US" sz="2800"/>
        </a:p>
      </dgm:t>
    </dgm:pt>
    <dgm:pt modelId="{8A53EE18-0AD1-4A91-A760-204C14A74A2A}" type="pres">
      <dgm:prSet presAssocID="{6F1703A8-7013-4670-BD3F-381869C5DA2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4F5E4A-10A9-4EE9-8128-9BFBF618AFF8}" type="pres">
      <dgm:prSet presAssocID="{8A346A7D-7221-44E0-A4A0-F794FC6B8843}" presName="circ1" presStyleLbl="vennNode1" presStyleIdx="0" presStyleCnt="6"/>
      <dgm:spPr/>
    </dgm:pt>
    <dgm:pt modelId="{DD9765A0-040F-4CB0-B7BA-D85A2EDC2202}" type="pres">
      <dgm:prSet presAssocID="{8A346A7D-7221-44E0-A4A0-F794FC6B8843}" presName="circ1Tx" presStyleLbl="revTx" presStyleIdx="0" presStyleCnt="0" custScaleX="1170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2BB9DB-D917-4D5D-B401-229078520B2A}" type="pres">
      <dgm:prSet presAssocID="{66D151C8-45BB-40AB-B9C5-BBD023AE29CB}" presName="circ2" presStyleLbl="vennNode1" presStyleIdx="1" presStyleCnt="6"/>
      <dgm:spPr/>
    </dgm:pt>
    <dgm:pt modelId="{48FE52DF-4FF3-40B9-B32F-9EF03FCE7E5C}" type="pres">
      <dgm:prSet presAssocID="{66D151C8-45BB-40AB-B9C5-BBD023AE29C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657578-77A1-4A27-A641-82A579B6727C}" type="pres">
      <dgm:prSet presAssocID="{3C939CEA-773D-401C-8B3E-5F44E9E85720}" presName="circ3" presStyleLbl="vennNode1" presStyleIdx="2" presStyleCnt="6"/>
      <dgm:spPr/>
    </dgm:pt>
    <dgm:pt modelId="{9DED06D3-B1F1-4078-BC6B-8491D00D2EF6}" type="pres">
      <dgm:prSet presAssocID="{3C939CEA-773D-401C-8B3E-5F44E9E8572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24A48-F285-4DA1-AD4D-91C5393A3FA8}" type="pres">
      <dgm:prSet presAssocID="{9BD8DABF-32E3-41FC-981B-C22B68748DE6}" presName="circ4" presStyleLbl="vennNode1" presStyleIdx="3" presStyleCnt="6"/>
      <dgm:spPr/>
    </dgm:pt>
    <dgm:pt modelId="{998B3D48-43B2-4861-8E16-C9662E1E2AF5}" type="pres">
      <dgm:prSet presAssocID="{9BD8DABF-32E3-41FC-981B-C22B68748DE6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8D67F-B59C-40B4-8F28-F07383025BD7}" type="pres">
      <dgm:prSet presAssocID="{FD81DD26-02EA-4F85-AC62-3E1BB41C3D07}" presName="circ5" presStyleLbl="vennNode1" presStyleIdx="4" presStyleCnt="6"/>
      <dgm:spPr/>
    </dgm:pt>
    <dgm:pt modelId="{7E6D9DC2-5138-4CC9-B01C-A4079C1C7503}" type="pres">
      <dgm:prSet presAssocID="{FD81DD26-02EA-4F85-AC62-3E1BB41C3D07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CF5D1D-592F-44C8-9ADC-F66A39179F6B}" type="pres">
      <dgm:prSet presAssocID="{AFCBB1A8-E22B-4558-A212-685AC21E120F}" presName="circ6" presStyleLbl="vennNode1" presStyleIdx="5" presStyleCnt="6"/>
      <dgm:spPr/>
    </dgm:pt>
    <dgm:pt modelId="{3DF33FA8-DE1A-41B5-9F93-D75BDF075DA7}" type="pres">
      <dgm:prSet presAssocID="{AFCBB1A8-E22B-4558-A212-685AC21E120F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8C2FCE-9E29-4C89-98AC-A25919809461}" type="presOf" srcId="{9BD8DABF-32E3-41FC-981B-C22B68748DE6}" destId="{998B3D48-43B2-4861-8E16-C9662E1E2AF5}" srcOrd="0" destOrd="0" presId="urn:microsoft.com/office/officeart/2005/8/layout/venn1"/>
    <dgm:cxn modelId="{7E635BB2-2248-4C68-9BB3-5ED473D7D1C1}" type="presOf" srcId="{8A346A7D-7221-44E0-A4A0-F794FC6B8843}" destId="{DD9765A0-040F-4CB0-B7BA-D85A2EDC2202}" srcOrd="0" destOrd="0" presId="urn:microsoft.com/office/officeart/2005/8/layout/venn1"/>
    <dgm:cxn modelId="{5E8696E6-B521-4D9B-946C-1F90F6792DE3}" type="presOf" srcId="{AFCBB1A8-E22B-4558-A212-685AC21E120F}" destId="{3DF33FA8-DE1A-41B5-9F93-D75BDF075DA7}" srcOrd="0" destOrd="0" presId="urn:microsoft.com/office/officeart/2005/8/layout/venn1"/>
    <dgm:cxn modelId="{0D544C92-C3AF-4862-AF3D-B02385142181}" srcId="{6F1703A8-7013-4670-BD3F-381869C5DA27}" destId="{8A346A7D-7221-44E0-A4A0-F794FC6B8843}" srcOrd="0" destOrd="0" parTransId="{D750B198-5668-4DD0-AC7D-2907F70666F2}" sibTransId="{38017BB9-9EE0-4034-8064-92B298D38608}"/>
    <dgm:cxn modelId="{59176B16-FCCB-4525-BE1C-FC5F697E61C0}" type="presOf" srcId="{6F1703A8-7013-4670-BD3F-381869C5DA27}" destId="{8A53EE18-0AD1-4A91-A760-204C14A74A2A}" srcOrd="0" destOrd="0" presId="urn:microsoft.com/office/officeart/2005/8/layout/venn1"/>
    <dgm:cxn modelId="{512A7C12-FB0B-4F4B-850E-719F234F61FF}" srcId="{6F1703A8-7013-4670-BD3F-381869C5DA27}" destId="{9BD8DABF-32E3-41FC-981B-C22B68748DE6}" srcOrd="3" destOrd="0" parTransId="{59F65CC2-B784-442C-AEEB-9A86D12F2D88}" sibTransId="{42F5F620-058B-43E1-A69F-79C108CEDB5A}"/>
    <dgm:cxn modelId="{B6C0A19B-33CD-4966-8886-B8E48765CA18}" type="presOf" srcId="{3C939CEA-773D-401C-8B3E-5F44E9E85720}" destId="{9DED06D3-B1F1-4078-BC6B-8491D00D2EF6}" srcOrd="0" destOrd="0" presId="urn:microsoft.com/office/officeart/2005/8/layout/venn1"/>
    <dgm:cxn modelId="{1F0128AF-2998-4474-BD25-8B2A1BDDF70C}" srcId="{6F1703A8-7013-4670-BD3F-381869C5DA27}" destId="{AFCBB1A8-E22B-4558-A212-685AC21E120F}" srcOrd="5" destOrd="0" parTransId="{BFCE917A-457B-43FF-B133-892DEE926906}" sibTransId="{84014F84-001F-413A-8346-4CD56ECFCB00}"/>
    <dgm:cxn modelId="{1851B3D9-9960-4790-A02F-9A2C9B3EA51A}" srcId="{6F1703A8-7013-4670-BD3F-381869C5DA27}" destId="{3C939CEA-773D-401C-8B3E-5F44E9E85720}" srcOrd="2" destOrd="0" parTransId="{D638F9A4-AEF9-4E00-8AFD-08CF450280A4}" sibTransId="{2F02AA0B-EDCE-4931-A4F8-DBCD8E34EE47}"/>
    <dgm:cxn modelId="{037B2ADE-8378-48BB-A1A8-9D963FB0DDD3}" srcId="{6F1703A8-7013-4670-BD3F-381869C5DA27}" destId="{66D151C8-45BB-40AB-B9C5-BBD023AE29CB}" srcOrd="1" destOrd="0" parTransId="{CF8390F1-0B71-4824-A079-C49CEA9D355F}" sibTransId="{5997A702-2042-4E02-8D09-23C6070FECB5}"/>
    <dgm:cxn modelId="{61D972EC-D33F-4672-8679-092C49998F4A}" type="presOf" srcId="{FD81DD26-02EA-4F85-AC62-3E1BB41C3D07}" destId="{7E6D9DC2-5138-4CC9-B01C-A4079C1C7503}" srcOrd="0" destOrd="0" presId="urn:microsoft.com/office/officeart/2005/8/layout/venn1"/>
    <dgm:cxn modelId="{1F23FA62-032F-4333-9DE8-0A597B00C003}" type="presOf" srcId="{66D151C8-45BB-40AB-B9C5-BBD023AE29CB}" destId="{48FE52DF-4FF3-40B9-B32F-9EF03FCE7E5C}" srcOrd="0" destOrd="0" presId="urn:microsoft.com/office/officeart/2005/8/layout/venn1"/>
    <dgm:cxn modelId="{A5CEADA3-5356-4E9E-9D98-DD583ACF4472}" srcId="{6F1703A8-7013-4670-BD3F-381869C5DA27}" destId="{FD81DD26-02EA-4F85-AC62-3E1BB41C3D07}" srcOrd="4" destOrd="0" parTransId="{587E988B-C784-42AE-AA46-0DB6C491F784}" sibTransId="{3107AD8F-6A9E-4B4E-B0FD-1E685EBD3C07}"/>
    <dgm:cxn modelId="{D768E05B-B33B-43EB-8EC1-CC56E1A22BEF}" type="presParOf" srcId="{8A53EE18-0AD1-4A91-A760-204C14A74A2A}" destId="{294F5E4A-10A9-4EE9-8128-9BFBF618AFF8}" srcOrd="0" destOrd="0" presId="urn:microsoft.com/office/officeart/2005/8/layout/venn1"/>
    <dgm:cxn modelId="{BC1DCE1A-64CD-4872-893D-DCF40C857D11}" type="presParOf" srcId="{8A53EE18-0AD1-4A91-A760-204C14A74A2A}" destId="{DD9765A0-040F-4CB0-B7BA-D85A2EDC2202}" srcOrd="1" destOrd="0" presId="urn:microsoft.com/office/officeart/2005/8/layout/venn1"/>
    <dgm:cxn modelId="{C55EBFC4-DE88-4912-9446-A4E20986A8C3}" type="presParOf" srcId="{8A53EE18-0AD1-4A91-A760-204C14A74A2A}" destId="{2C2BB9DB-D917-4D5D-B401-229078520B2A}" srcOrd="2" destOrd="0" presId="urn:microsoft.com/office/officeart/2005/8/layout/venn1"/>
    <dgm:cxn modelId="{EE3EB2CE-638B-4FF1-BFE5-0B4163FC1DB1}" type="presParOf" srcId="{8A53EE18-0AD1-4A91-A760-204C14A74A2A}" destId="{48FE52DF-4FF3-40B9-B32F-9EF03FCE7E5C}" srcOrd="3" destOrd="0" presId="urn:microsoft.com/office/officeart/2005/8/layout/venn1"/>
    <dgm:cxn modelId="{E9140176-CB27-4E0E-BE6F-CB265C1058B3}" type="presParOf" srcId="{8A53EE18-0AD1-4A91-A760-204C14A74A2A}" destId="{11657578-77A1-4A27-A641-82A579B6727C}" srcOrd="4" destOrd="0" presId="urn:microsoft.com/office/officeart/2005/8/layout/venn1"/>
    <dgm:cxn modelId="{F0BC66A9-54C4-4AF2-BB85-D3583F63322C}" type="presParOf" srcId="{8A53EE18-0AD1-4A91-A760-204C14A74A2A}" destId="{9DED06D3-B1F1-4078-BC6B-8491D00D2EF6}" srcOrd="5" destOrd="0" presId="urn:microsoft.com/office/officeart/2005/8/layout/venn1"/>
    <dgm:cxn modelId="{0E52BDD9-9508-454D-8AF8-1A4371F6602F}" type="presParOf" srcId="{8A53EE18-0AD1-4A91-A760-204C14A74A2A}" destId="{97324A48-F285-4DA1-AD4D-91C5393A3FA8}" srcOrd="6" destOrd="0" presId="urn:microsoft.com/office/officeart/2005/8/layout/venn1"/>
    <dgm:cxn modelId="{379CD493-0430-463B-9856-DFD78D7A10B5}" type="presParOf" srcId="{8A53EE18-0AD1-4A91-A760-204C14A74A2A}" destId="{998B3D48-43B2-4861-8E16-C9662E1E2AF5}" srcOrd="7" destOrd="0" presId="urn:microsoft.com/office/officeart/2005/8/layout/venn1"/>
    <dgm:cxn modelId="{7F9AA227-4442-4DF9-BB35-19BA3B4A92EC}" type="presParOf" srcId="{8A53EE18-0AD1-4A91-A760-204C14A74A2A}" destId="{7EB8D67F-B59C-40B4-8F28-F07383025BD7}" srcOrd="8" destOrd="0" presId="urn:microsoft.com/office/officeart/2005/8/layout/venn1"/>
    <dgm:cxn modelId="{810E0480-0757-47D6-A0FA-995499142064}" type="presParOf" srcId="{8A53EE18-0AD1-4A91-A760-204C14A74A2A}" destId="{7E6D9DC2-5138-4CC9-B01C-A4079C1C7503}" srcOrd="9" destOrd="0" presId="urn:microsoft.com/office/officeart/2005/8/layout/venn1"/>
    <dgm:cxn modelId="{9F098C83-083B-4C18-8CCE-1CD9B8FD30BA}" type="presParOf" srcId="{8A53EE18-0AD1-4A91-A760-204C14A74A2A}" destId="{43CF5D1D-592F-44C8-9ADC-F66A39179F6B}" srcOrd="10" destOrd="0" presId="urn:microsoft.com/office/officeart/2005/8/layout/venn1"/>
    <dgm:cxn modelId="{379ABD42-A9DC-4111-A87C-2F1AE7E273AB}" type="presParOf" srcId="{8A53EE18-0AD1-4A91-A760-204C14A74A2A}" destId="{3DF33FA8-DE1A-41B5-9F93-D75BDF075DA7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93A2734-CC20-47F2-97DC-6906B57BDFB8}" type="doc">
      <dgm:prSet loTypeId="urn:microsoft.com/office/officeart/2005/8/layout/vList6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2C4C8E8-D89E-4E58-B2C9-8DA8C299EA18}">
      <dgm:prSet/>
      <dgm:spPr/>
      <dgm:t>
        <a:bodyPr/>
        <a:lstStyle/>
        <a:p>
          <a:pPr rtl="0"/>
          <a:r>
            <a:rPr lang="en-US" dirty="0" err="1" smtClean="0"/>
            <a:t>mendukung</a:t>
          </a:r>
          <a:r>
            <a:rPr lang="en-US" dirty="0" smtClean="0"/>
            <a:t> </a:t>
          </a:r>
          <a:r>
            <a:rPr lang="en-US" dirty="0" err="1" smtClean="0"/>
            <a:t>operasi</a:t>
          </a:r>
          <a:r>
            <a:rPr lang="en-US" dirty="0" smtClean="0"/>
            <a:t>, </a:t>
          </a:r>
          <a:r>
            <a:rPr lang="en-US" dirty="0" err="1" smtClean="0"/>
            <a:t>manajemen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user </a:t>
          </a:r>
          <a:r>
            <a:rPr lang="en-US" dirty="0" err="1" smtClean="0"/>
            <a:t>suatu</a:t>
          </a:r>
          <a:r>
            <a:rPr lang="en-US" dirty="0" smtClean="0"/>
            <a:t> </a:t>
          </a:r>
          <a:r>
            <a:rPr lang="en-US" dirty="0" err="1" smtClean="0"/>
            <a:t>sistem</a:t>
          </a:r>
          <a:r>
            <a:rPr lang="en-US" dirty="0" smtClean="0"/>
            <a:t> computer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menyediakan</a:t>
          </a:r>
          <a:r>
            <a:rPr lang="en-US" dirty="0" smtClean="0"/>
            <a:t> </a:t>
          </a:r>
          <a:r>
            <a:rPr lang="en-US" dirty="0" err="1" smtClean="0"/>
            <a:t>berbagai</a:t>
          </a:r>
          <a:r>
            <a:rPr lang="en-US" dirty="0" smtClean="0"/>
            <a:t> </a:t>
          </a:r>
          <a:r>
            <a:rPr lang="en-US" dirty="0" err="1" smtClean="0"/>
            <a:t>macam</a:t>
          </a:r>
          <a:r>
            <a:rPr lang="en-US" dirty="0" smtClean="0"/>
            <a:t> </a:t>
          </a:r>
          <a:r>
            <a:rPr lang="en-US" dirty="0" err="1" smtClean="0"/>
            <a:t>layanan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dukungan</a:t>
          </a:r>
          <a:r>
            <a:rPr lang="en-US" dirty="0" smtClean="0"/>
            <a:t>. </a:t>
          </a:r>
          <a:r>
            <a:rPr lang="en-US" dirty="0" err="1" smtClean="0"/>
            <a:t>Contohnya</a:t>
          </a:r>
          <a:r>
            <a:rPr lang="en-US" dirty="0" smtClean="0"/>
            <a:t> :</a:t>
          </a:r>
          <a:endParaRPr lang="en-US" dirty="0"/>
        </a:p>
      </dgm:t>
    </dgm:pt>
    <dgm:pt modelId="{9AF1341A-84C3-47AF-B4B9-9BC167964C54}" type="parTrans" cxnId="{9DCAB304-CAA5-4D84-A958-82EF76BF3F49}">
      <dgm:prSet/>
      <dgm:spPr/>
      <dgm:t>
        <a:bodyPr/>
        <a:lstStyle/>
        <a:p>
          <a:endParaRPr lang="en-US"/>
        </a:p>
      </dgm:t>
    </dgm:pt>
    <dgm:pt modelId="{BE654ECE-B19C-4C7E-A07B-9E71E00F3FBE}" type="sibTrans" cxnId="{9DCAB304-CAA5-4D84-A958-82EF76BF3F49}">
      <dgm:prSet/>
      <dgm:spPr/>
      <dgm:t>
        <a:bodyPr/>
        <a:lstStyle/>
        <a:p>
          <a:endParaRPr lang="en-US"/>
        </a:p>
      </dgm:t>
    </dgm:pt>
    <dgm:pt modelId="{FD5A37AC-5618-4E41-A1BF-EEB34E1154BE}">
      <dgm:prSet/>
      <dgm:spPr/>
      <dgm:t>
        <a:bodyPr/>
        <a:lstStyle/>
        <a:p>
          <a:pPr rtl="0"/>
          <a:r>
            <a:rPr lang="en-US" i="1" dirty="0" smtClean="0"/>
            <a:t>system utility program,</a:t>
          </a:r>
          <a:endParaRPr lang="en-US" dirty="0"/>
        </a:p>
      </dgm:t>
    </dgm:pt>
    <dgm:pt modelId="{576D829C-E2F0-4BDA-B279-9A011992E060}" type="parTrans" cxnId="{0D218CA2-D046-4E48-95E8-025809577187}">
      <dgm:prSet/>
      <dgm:spPr/>
      <dgm:t>
        <a:bodyPr/>
        <a:lstStyle/>
        <a:p>
          <a:endParaRPr lang="en-US"/>
        </a:p>
      </dgm:t>
    </dgm:pt>
    <dgm:pt modelId="{5D92CB9C-A732-4B24-BA86-8C1989567D74}" type="sibTrans" cxnId="{0D218CA2-D046-4E48-95E8-025809577187}">
      <dgm:prSet/>
      <dgm:spPr/>
      <dgm:t>
        <a:bodyPr/>
        <a:lstStyle/>
        <a:p>
          <a:endParaRPr lang="en-US"/>
        </a:p>
      </dgm:t>
    </dgm:pt>
    <dgm:pt modelId="{71A82E3B-B9DD-4C23-B7E0-66C98DD3DA4C}">
      <dgm:prSet/>
      <dgm:spPr/>
      <dgm:t>
        <a:bodyPr/>
        <a:lstStyle/>
        <a:p>
          <a:pPr rtl="0"/>
          <a:r>
            <a:rPr lang="en-US" i="1" dirty="0" smtClean="0"/>
            <a:t>performance monitor</a:t>
          </a:r>
          <a:endParaRPr lang="en-US" dirty="0"/>
        </a:p>
      </dgm:t>
    </dgm:pt>
    <dgm:pt modelId="{C561F03C-6838-4F25-BC70-4702D9617C3F}" type="parTrans" cxnId="{38EDF393-51D6-4DA3-827A-325931A961AE}">
      <dgm:prSet/>
      <dgm:spPr/>
      <dgm:t>
        <a:bodyPr/>
        <a:lstStyle/>
        <a:p>
          <a:endParaRPr lang="en-US"/>
        </a:p>
      </dgm:t>
    </dgm:pt>
    <dgm:pt modelId="{A45C07B4-4400-4F2A-842B-AA0626B9758C}" type="sibTrans" cxnId="{38EDF393-51D6-4DA3-827A-325931A961AE}">
      <dgm:prSet/>
      <dgm:spPr/>
      <dgm:t>
        <a:bodyPr/>
        <a:lstStyle/>
        <a:p>
          <a:endParaRPr lang="en-US"/>
        </a:p>
      </dgm:t>
    </dgm:pt>
    <dgm:pt modelId="{4F272864-0096-4412-93B4-F4B202A6127F}">
      <dgm:prSet/>
      <dgm:spPr/>
      <dgm:t>
        <a:bodyPr/>
        <a:lstStyle/>
        <a:p>
          <a:pPr rtl="0"/>
          <a:r>
            <a:rPr lang="en-US" i="1" dirty="0" smtClean="0"/>
            <a:t>security monitor</a:t>
          </a:r>
          <a:endParaRPr lang="en-US" dirty="0"/>
        </a:p>
      </dgm:t>
    </dgm:pt>
    <dgm:pt modelId="{8F3947AD-86FF-40FE-AF59-AAE6FBE4F000}" type="parTrans" cxnId="{5B76BB27-EC38-440F-AE82-64DC7ED6B7C6}">
      <dgm:prSet/>
      <dgm:spPr/>
      <dgm:t>
        <a:bodyPr/>
        <a:lstStyle/>
        <a:p>
          <a:endParaRPr lang="en-US"/>
        </a:p>
      </dgm:t>
    </dgm:pt>
    <dgm:pt modelId="{B3A31A1F-9612-43FE-91B1-0877238D9D1C}" type="sibTrans" cxnId="{5B76BB27-EC38-440F-AE82-64DC7ED6B7C6}">
      <dgm:prSet/>
      <dgm:spPr/>
      <dgm:t>
        <a:bodyPr/>
        <a:lstStyle/>
        <a:p>
          <a:endParaRPr lang="en-US"/>
        </a:p>
      </dgm:t>
    </dgm:pt>
    <dgm:pt modelId="{81A30193-4762-4E80-B830-E3D5EA7F6DB4}" type="pres">
      <dgm:prSet presAssocID="{B93A2734-CC20-47F2-97DC-6906B57BDFB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8D8A568-93AE-4161-910D-8F47C26953E3}" type="pres">
      <dgm:prSet presAssocID="{22C4C8E8-D89E-4E58-B2C9-8DA8C299EA18}" presName="linNode" presStyleCnt="0"/>
      <dgm:spPr/>
    </dgm:pt>
    <dgm:pt modelId="{CDDA66ED-7714-4B70-AA60-660923DD78C6}" type="pres">
      <dgm:prSet presAssocID="{22C4C8E8-D89E-4E58-B2C9-8DA8C299EA18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44190D-F07B-4B55-B235-48371853EAA8}" type="pres">
      <dgm:prSet presAssocID="{22C4C8E8-D89E-4E58-B2C9-8DA8C299EA18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76BB27-EC38-440F-AE82-64DC7ED6B7C6}" srcId="{22C4C8E8-D89E-4E58-B2C9-8DA8C299EA18}" destId="{4F272864-0096-4412-93B4-F4B202A6127F}" srcOrd="2" destOrd="0" parTransId="{8F3947AD-86FF-40FE-AF59-AAE6FBE4F000}" sibTransId="{B3A31A1F-9612-43FE-91B1-0877238D9D1C}"/>
    <dgm:cxn modelId="{713DDF0E-0706-4798-B5E4-658154A74020}" type="presOf" srcId="{22C4C8E8-D89E-4E58-B2C9-8DA8C299EA18}" destId="{CDDA66ED-7714-4B70-AA60-660923DD78C6}" srcOrd="0" destOrd="0" presId="urn:microsoft.com/office/officeart/2005/8/layout/vList6"/>
    <dgm:cxn modelId="{7EE3228C-D5E4-47B9-9281-6E0EF2EB7524}" type="presOf" srcId="{FD5A37AC-5618-4E41-A1BF-EEB34E1154BE}" destId="{D744190D-F07B-4B55-B235-48371853EAA8}" srcOrd="0" destOrd="0" presId="urn:microsoft.com/office/officeart/2005/8/layout/vList6"/>
    <dgm:cxn modelId="{471B8111-EBE5-4963-953E-BD243EE2BAD7}" type="presOf" srcId="{4F272864-0096-4412-93B4-F4B202A6127F}" destId="{D744190D-F07B-4B55-B235-48371853EAA8}" srcOrd="0" destOrd="2" presId="urn:microsoft.com/office/officeart/2005/8/layout/vList6"/>
    <dgm:cxn modelId="{0D218CA2-D046-4E48-95E8-025809577187}" srcId="{22C4C8E8-D89E-4E58-B2C9-8DA8C299EA18}" destId="{FD5A37AC-5618-4E41-A1BF-EEB34E1154BE}" srcOrd="0" destOrd="0" parTransId="{576D829C-E2F0-4BDA-B279-9A011992E060}" sibTransId="{5D92CB9C-A732-4B24-BA86-8C1989567D74}"/>
    <dgm:cxn modelId="{100205C0-DBD8-4C9B-8339-6CAE82A27338}" type="presOf" srcId="{B93A2734-CC20-47F2-97DC-6906B57BDFB8}" destId="{81A30193-4762-4E80-B830-E3D5EA7F6DB4}" srcOrd="0" destOrd="0" presId="urn:microsoft.com/office/officeart/2005/8/layout/vList6"/>
    <dgm:cxn modelId="{38EDF393-51D6-4DA3-827A-325931A961AE}" srcId="{22C4C8E8-D89E-4E58-B2C9-8DA8C299EA18}" destId="{71A82E3B-B9DD-4C23-B7E0-66C98DD3DA4C}" srcOrd="1" destOrd="0" parTransId="{C561F03C-6838-4F25-BC70-4702D9617C3F}" sibTransId="{A45C07B4-4400-4F2A-842B-AA0626B9758C}"/>
    <dgm:cxn modelId="{EB38199D-F691-407F-A97C-4A1AB496E8D9}" type="presOf" srcId="{71A82E3B-B9DD-4C23-B7E0-66C98DD3DA4C}" destId="{D744190D-F07B-4B55-B235-48371853EAA8}" srcOrd="0" destOrd="1" presId="urn:microsoft.com/office/officeart/2005/8/layout/vList6"/>
    <dgm:cxn modelId="{9DCAB304-CAA5-4D84-A958-82EF76BF3F49}" srcId="{B93A2734-CC20-47F2-97DC-6906B57BDFB8}" destId="{22C4C8E8-D89E-4E58-B2C9-8DA8C299EA18}" srcOrd="0" destOrd="0" parTransId="{9AF1341A-84C3-47AF-B4B9-9BC167964C54}" sibTransId="{BE654ECE-B19C-4C7E-A07B-9E71E00F3FBE}"/>
    <dgm:cxn modelId="{AC2105D0-6DAB-49E9-A985-42A3011E5E26}" type="presParOf" srcId="{81A30193-4762-4E80-B830-E3D5EA7F6DB4}" destId="{08D8A568-93AE-4161-910D-8F47C26953E3}" srcOrd="0" destOrd="0" presId="urn:microsoft.com/office/officeart/2005/8/layout/vList6"/>
    <dgm:cxn modelId="{8215681B-857E-4021-8E8F-0044E7EE6A67}" type="presParOf" srcId="{08D8A568-93AE-4161-910D-8F47C26953E3}" destId="{CDDA66ED-7714-4B70-AA60-660923DD78C6}" srcOrd="0" destOrd="0" presId="urn:microsoft.com/office/officeart/2005/8/layout/vList6"/>
    <dgm:cxn modelId="{9398E914-30AE-49E2-BFF0-295CF3337662}" type="presParOf" srcId="{08D8A568-93AE-4161-910D-8F47C26953E3}" destId="{D744190D-F07B-4B55-B235-48371853EAA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9B70582-B2A8-4C97-8F9F-46EFB355C4D8}" type="doc">
      <dgm:prSet loTypeId="urn:microsoft.com/office/officeart/2005/8/layout/vProcess5" loCatId="process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9367200-6F10-458E-B9F9-F85B2F10BEBE}">
      <dgm:prSet custT="1"/>
      <dgm:spPr/>
      <dgm:t>
        <a:bodyPr/>
        <a:lstStyle/>
        <a:p>
          <a:pPr rtl="0"/>
          <a:r>
            <a:rPr lang="en-US" sz="2000" dirty="0" err="1" smtClean="0"/>
            <a:t>Berisi</a:t>
          </a:r>
          <a:r>
            <a:rPr lang="en-US" sz="2000" dirty="0" smtClean="0"/>
            <a:t> </a:t>
          </a:r>
          <a:r>
            <a:rPr lang="en-US" sz="2000" dirty="0" err="1" smtClean="0"/>
            <a:t>instruksi-instruksi</a:t>
          </a:r>
          <a:r>
            <a:rPr lang="en-US" sz="2000" dirty="0" smtClean="0"/>
            <a:t> yang </a:t>
          </a:r>
          <a:r>
            <a:rPr lang="en-US" sz="2000" dirty="0" err="1" smtClean="0"/>
            <a:t>memerintahkan</a:t>
          </a:r>
          <a:r>
            <a:rPr lang="en-US" sz="2000" dirty="0" smtClean="0"/>
            <a:t> </a:t>
          </a:r>
          <a:r>
            <a:rPr lang="en-US" sz="2000" dirty="0" err="1" smtClean="0"/>
            <a:t>sistem</a:t>
          </a:r>
          <a:r>
            <a:rPr lang="en-US" sz="2000" dirty="0" smtClean="0"/>
            <a:t> </a:t>
          </a:r>
          <a:r>
            <a:rPr lang="en-US" sz="2000" dirty="0" err="1" smtClean="0"/>
            <a:t>komputer</a:t>
          </a:r>
          <a:r>
            <a:rPr lang="en-US" sz="2000" dirty="0" smtClean="0"/>
            <a:t> </a:t>
          </a:r>
          <a:r>
            <a:rPr lang="en-US" sz="2000" dirty="0" err="1" smtClean="0"/>
            <a:t>untuk</a:t>
          </a:r>
          <a:r>
            <a:rPr lang="en-US" sz="2000" dirty="0" smtClean="0"/>
            <a:t> </a:t>
          </a:r>
          <a:r>
            <a:rPr lang="en-US" sz="2000" dirty="0" err="1" smtClean="0"/>
            <a:t>melakukan</a:t>
          </a:r>
          <a:r>
            <a:rPr lang="en-US" sz="2000" dirty="0" smtClean="0"/>
            <a:t> </a:t>
          </a:r>
          <a:r>
            <a:rPr lang="en-US" sz="2000" dirty="0" err="1" smtClean="0"/>
            <a:t>aktivitas</a:t>
          </a:r>
          <a:r>
            <a:rPr lang="en-US" sz="2000" dirty="0" smtClean="0"/>
            <a:t> </a:t>
          </a:r>
          <a:r>
            <a:rPr lang="en-US" sz="2000" dirty="0" err="1" smtClean="0"/>
            <a:t>proses</a:t>
          </a:r>
          <a:r>
            <a:rPr lang="en-US" sz="2000" dirty="0" smtClean="0"/>
            <a:t> </a:t>
          </a:r>
          <a:r>
            <a:rPr lang="en-US" sz="2000" dirty="0" err="1" smtClean="0"/>
            <a:t>informasi</a:t>
          </a:r>
          <a:r>
            <a:rPr lang="en-US" sz="2000" dirty="0" smtClean="0"/>
            <a:t> yang </a:t>
          </a:r>
          <a:r>
            <a:rPr lang="en-US" sz="2000" dirty="0" err="1" smtClean="0"/>
            <a:t>spesifik</a:t>
          </a:r>
          <a:r>
            <a:rPr lang="en-US" sz="2000" dirty="0" smtClean="0"/>
            <a:t>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memberikan</a:t>
          </a:r>
          <a:r>
            <a:rPr lang="en-US" sz="2000" dirty="0" smtClean="0"/>
            <a:t> </a:t>
          </a:r>
          <a:r>
            <a:rPr lang="en-US" sz="2000" dirty="0" err="1" smtClean="0"/>
            <a:t>fungsi</a:t>
          </a:r>
          <a:r>
            <a:rPr lang="en-US" sz="2000" dirty="0" smtClean="0"/>
            <a:t> yang </a:t>
          </a:r>
          <a:r>
            <a:rPr lang="en-US" sz="2000" dirty="0" err="1" smtClean="0"/>
            <a:t>spesifik</a:t>
          </a:r>
          <a:r>
            <a:rPr lang="en-US" sz="2000" dirty="0" smtClean="0"/>
            <a:t> pula </a:t>
          </a:r>
          <a:r>
            <a:rPr lang="en-US" sz="2000" dirty="0" err="1" smtClean="0"/>
            <a:t>kepada</a:t>
          </a:r>
          <a:r>
            <a:rPr lang="en-US" sz="2000" dirty="0" smtClean="0"/>
            <a:t> user</a:t>
          </a:r>
          <a:endParaRPr lang="en-US" sz="2000" dirty="0"/>
        </a:p>
      </dgm:t>
    </dgm:pt>
    <dgm:pt modelId="{F7806EA6-7A0B-4A86-AFA0-8E7C5E546B61}" type="parTrans" cxnId="{ABED8B5B-B597-4382-8341-7F74B613C2EC}">
      <dgm:prSet/>
      <dgm:spPr/>
      <dgm:t>
        <a:bodyPr/>
        <a:lstStyle/>
        <a:p>
          <a:endParaRPr lang="en-US" sz="2000"/>
        </a:p>
      </dgm:t>
    </dgm:pt>
    <dgm:pt modelId="{B51C3786-94A6-497A-B1C9-01B1286277DE}" type="sibTrans" cxnId="{ABED8B5B-B597-4382-8341-7F74B613C2EC}">
      <dgm:prSet custT="1"/>
      <dgm:spPr/>
      <dgm:t>
        <a:bodyPr/>
        <a:lstStyle/>
        <a:p>
          <a:endParaRPr lang="en-US" sz="2000"/>
        </a:p>
      </dgm:t>
    </dgm:pt>
    <dgm:pt modelId="{1CD4B264-E2D2-442C-AAAE-0F2A9B239782}">
      <dgm:prSet custT="1"/>
      <dgm:spPr/>
      <dgm:t>
        <a:bodyPr/>
        <a:lstStyle/>
        <a:p>
          <a:pPr rtl="0"/>
          <a:r>
            <a:rPr lang="en-US" sz="2000" b="1" dirty="0" err="1" smtClean="0"/>
            <a:t>Jenis</a:t>
          </a:r>
          <a:r>
            <a:rPr lang="en-US" sz="2000" b="1" dirty="0" smtClean="0"/>
            <a:t> </a:t>
          </a:r>
          <a:r>
            <a:rPr lang="en-US" sz="2000" b="1" dirty="0" err="1" smtClean="0"/>
            <a:t>Aplikasi</a:t>
          </a:r>
          <a:r>
            <a:rPr lang="en-US" sz="2000" b="1" dirty="0" smtClean="0"/>
            <a:t> </a:t>
          </a:r>
          <a:r>
            <a:rPr lang="en-US" sz="2000" b="1" dirty="0" err="1" smtClean="0"/>
            <a:t>Perangkat</a:t>
          </a:r>
          <a:r>
            <a:rPr lang="en-US" sz="2000" b="1" dirty="0" smtClean="0"/>
            <a:t> </a:t>
          </a:r>
          <a:r>
            <a:rPr lang="en-US" sz="2000" b="1" dirty="0" err="1" smtClean="0"/>
            <a:t>Lunak</a:t>
          </a:r>
          <a:r>
            <a:rPr lang="en-US" sz="2000" b="1" dirty="0" smtClean="0"/>
            <a:t> :</a:t>
          </a:r>
          <a:endParaRPr lang="en-US" sz="2000" dirty="0"/>
        </a:p>
      </dgm:t>
    </dgm:pt>
    <dgm:pt modelId="{26C45E55-2718-4383-ACE2-94CE86BCEC90}" type="parTrans" cxnId="{23ACC437-13CD-4744-9CD0-5E22274D910B}">
      <dgm:prSet/>
      <dgm:spPr/>
      <dgm:t>
        <a:bodyPr/>
        <a:lstStyle/>
        <a:p>
          <a:endParaRPr lang="en-US" sz="2000"/>
        </a:p>
      </dgm:t>
    </dgm:pt>
    <dgm:pt modelId="{F09F839A-17C0-4619-B8E3-D26C47BFF053}" type="sibTrans" cxnId="{23ACC437-13CD-4744-9CD0-5E22274D910B}">
      <dgm:prSet/>
      <dgm:spPr/>
      <dgm:t>
        <a:bodyPr/>
        <a:lstStyle/>
        <a:p>
          <a:endParaRPr lang="en-US" sz="2000"/>
        </a:p>
      </dgm:t>
    </dgm:pt>
    <dgm:pt modelId="{67C93EB1-8BB7-4E73-AE9E-C2488A4D6D5D}">
      <dgm:prSet custT="1"/>
      <dgm:spPr/>
      <dgm:t>
        <a:bodyPr/>
        <a:lstStyle/>
        <a:p>
          <a:pPr rtl="0"/>
          <a:r>
            <a:rPr lang="en-US" sz="2000" i="1" dirty="0" smtClean="0"/>
            <a:t>Proprietary Application Software</a:t>
          </a:r>
          <a:endParaRPr lang="en-US" sz="2000" dirty="0"/>
        </a:p>
      </dgm:t>
    </dgm:pt>
    <dgm:pt modelId="{E8DD43E8-6363-44B6-8655-A59231DD4C3A}" type="parTrans" cxnId="{117A4549-B69B-4C34-B87E-A083582F178F}">
      <dgm:prSet/>
      <dgm:spPr/>
      <dgm:t>
        <a:bodyPr/>
        <a:lstStyle/>
        <a:p>
          <a:endParaRPr lang="en-US" sz="2000"/>
        </a:p>
      </dgm:t>
    </dgm:pt>
    <dgm:pt modelId="{309C5B87-62EE-45F9-BA32-5CEE57B55145}" type="sibTrans" cxnId="{117A4549-B69B-4C34-B87E-A083582F178F}">
      <dgm:prSet/>
      <dgm:spPr/>
      <dgm:t>
        <a:bodyPr/>
        <a:lstStyle/>
        <a:p>
          <a:endParaRPr lang="en-US" sz="2000"/>
        </a:p>
      </dgm:t>
    </dgm:pt>
    <dgm:pt modelId="{597FB55E-B69B-4DEC-8AD9-601C8704EA9B}">
      <dgm:prSet custT="1"/>
      <dgm:spPr/>
      <dgm:t>
        <a:bodyPr/>
        <a:lstStyle/>
        <a:p>
          <a:pPr rtl="0"/>
          <a:r>
            <a:rPr lang="en-US" sz="2000" i="1" dirty="0" smtClean="0"/>
            <a:t>Off the shelf Application Software</a:t>
          </a:r>
          <a:endParaRPr lang="en-US" sz="2000" dirty="0"/>
        </a:p>
      </dgm:t>
    </dgm:pt>
    <dgm:pt modelId="{8A824B7B-0E95-40E6-82FA-FD622416330D}" type="parTrans" cxnId="{8EFB9467-22B1-4D7B-A09D-D19507F80E12}">
      <dgm:prSet/>
      <dgm:spPr/>
      <dgm:t>
        <a:bodyPr/>
        <a:lstStyle/>
        <a:p>
          <a:endParaRPr lang="en-US" sz="2000"/>
        </a:p>
      </dgm:t>
    </dgm:pt>
    <dgm:pt modelId="{3E82D009-0637-4386-9903-53DD37D76697}" type="sibTrans" cxnId="{8EFB9467-22B1-4D7B-A09D-D19507F80E12}">
      <dgm:prSet/>
      <dgm:spPr/>
      <dgm:t>
        <a:bodyPr/>
        <a:lstStyle/>
        <a:p>
          <a:endParaRPr lang="en-US" sz="2000"/>
        </a:p>
      </dgm:t>
    </dgm:pt>
    <dgm:pt modelId="{8CA0AB3C-22B0-4C73-8D23-3E9C5D73461F}" type="pres">
      <dgm:prSet presAssocID="{C9B70582-B2A8-4C97-8F9F-46EFB355C4D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0FB5FD-59A1-46F7-B258-D145201B94B4}" type="pres">
      <dgm:prSet presAssocID="{C9B70582-B2A8-4C97-8F9F-46EFB355C4D8}" presName="dummyMaxCanvas" presStyleCnt="0">
        <dgm:presLayoutVars/>
      </dgm:prSet>
      <dgm:spPr/>
    </dgm:pt>
    <dgm:pt modelId="{2343A6B4-D9E1-4D14-9FC6-3414766D7E1C}" type="pres">
      <dgm:prSet presAssocID="{C9B70582-B2A8-4C97-8F9F-46EFB355C4D8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75019-AE33-420F-8A58-E0710BCD2511}" type="pres">
      <dgm:prSet presAssocID="{C9B70582-B2A8-4C97-8F9F-46EFB355C4D8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F7A031-6D9A-45D8-820E-58033C0443BF}" type="pres">
      <dgm:prSet presAssocID="{C9B70582-B2A8-4C97-8F9F-46EFB355C4D8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A98076-768F-4687-A445-4A1EEADC2BD7}" type="pres">
      <dgm:prSet presAssocID="{C9B70582-B2A8-4C97-8F9F-46EFB355C4D8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A708CF-B5B3-4373-A78B-F5A8BEE2B92E}" type="pres">
      <dgm:prSet presAssocID="{C9B70582-B2A8-4C97-8F9F-46EFB355C4D8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653D15-B89E-4333-84B6-BD08DA0A7D4E}" type="presOf" srcId="{B51C3786-94A6-497A-B1C9-01B1286277DE}" destId="{1FF7A031-6D9A-45D8-820E-58033C0443BF}" srcOrd="0" destOrd="0" presId="urn:microsoft.com/office/officeart/2005/8/layout/vProcess5"/>
    <dgm:cxn modelId="{51F992F2-316A-47A4-8C6B-0FA04161E924}" type="presOf" srcId="{67C93EB1-8BB7-4E73-AE9E-C2488A4D6D5D}" destId="{CBA708CF-B5B3-4373-A78B-F5A8BEE2B92E}" srcOrd="1" destOrd="1" presId="urn:microsoft.com/office/officeart/2005/8/layout/vProcess5"/>
    <dgm:cxn modelId="{2DA0A7B6-F8C7-47F0-B8DF-227EF25FFDC7}" type="presOf" srcId="{597FB55E-B69B-4DEC-8AD9-601C8704EA9B}" destId="{CBA708CF-B5B3-4373-A78B-F5A8BEE2B92E}" srcOrd="1" destOrd="2" presId="urn:microsoft.com/office/officeart/2005/8/layout/vProcess5"/>
    <dgm:cxn modelId="{00E795EF-7BF4-4A75-9966-AC2313C1BDF0}" type="presOf" srcId="{1CD4B264-E2D2-442C-AAAE-0F2A9B239782}" destId="{27D75019-AE33-420F-8A58-E0710BCD2511}" srcOrd="0" destOrd="0" presId="urn:microsoft.com/office/officeart/2005/8/layout/vProcess5"/>
    <dgm:cxn modelId="{4DEBD68A-8B73-47AA-A9B9-216BF5D32743}" type="presOf" srcId="{597FB55E-B69B-4DEC-8AD9-601C8704EA9B}" destId="{27D75019-AE33-420F-8A58-E0710BCD2511}" srcOrd="0" destOrd="2" presId="urn:microsoft.com/office/officeart/2005/8/layout/vProcess5"/>
    <dgm:cxn modelId="{23ACC437-13CD-4744-9CD0-5E22274D910B}" srcId="{C9B70582-B2A8-4C97-8F9F-46EFB355C4D8}" destId="{1CD4B264-E2D2-442C-AAAE-0F2A9B239782}" srcOrd="1" destOrd="0" parTransId="{26C45E55-2718-4383-ACE2-94CE86BCEC90}" sibTransId="{F09F839A-17C0-4619-B8E3-D26C47BFF053}"/>
    <dgm:cxn modelId="{28985C15-8C9A-4FF2-92E4-6CD14843FF49}" type="presOf" srcId="{67C93EB1-8BB7-4E73-AE9E-C2488A4D6D5D}" destId="{27D75019-AE33-420F-8A58-E0710BCD2511}" srcOrd="0" destOrd="1" presId="urn:microsoft.com/office/officeart/2005/8/layout/vProcess5"/>
    <dgm:cxn modelId="{ABED8B5B-B597-4382-8341-7F74B613C2EC}" srcId="{C9B70582-B2A8-4C97-8F9F-46EFB355C4D8}" destId="{D9367200-6F10-458E-B9F9-F85B2F10BEBE}" srcOrd="0" destOrd="0" parTransId="{F7806EA6-7A0B-4A86-AFA0-8E7C5E546B61}" sibTransId="{B51C3786-94A6-497A-B1C9-01B1286277DE}"/>
    <dgm:cxn modelId="{8EFB9467-22B1-4D7B-A09D-D19507F80E12}" srcId="{1CD4B264-E2D2-442C-AAAE-0F2A9B239782}" destId="{597FB55E-B69B-4DEC-8AD9-601C8704EA9B}" srcOrd="1" destOrd="0" parTransId="{8A824B7B-0E95-40E6-82FA-FD622416330D}" sibTransId="{3E82D009-0637-4386-9903-53DD37D76697}"/>
    <dgm:cxn modelId="{B93720CC-2319-4A96-954C-97CC339E2D7F}" type="presOf" srcId="{D9367200-6F10-458E-B9F9-F85B2F10BEBE}" destId="{2343A6B4-D9E1-4D14-9FC6-3414766D7E1C}" srcOrd="0" destOrd="0" presId="urn:microsoft.com/office/officeart/2005/8/layout/vProcess5"/>
    <dgm:cxn modelId="{2C1515BC-5012-4B59-87AD-E32DA43299C3}" type="presOf" srcId="{C9B70582-B2A8-4C97-8F9F-46EFB355C4D8}" destId="{8CA0AB3C-22B0-4C73-8D23-3E9C5D73461F}" srcOrd="0" destOrd="0" presId="urn:microsoft.com/office/officeart/2005/8/layout/vProcess5"/>
    <dgm:cxn modelId="{117A4549-B69B-4C34-B87E-A083582F178F}" srcId="{1CD4B264-E2D2-442C-AAAE-0F2A9B239782}" destId="{67C93EB1-8BB7-4E73-AE9E-C2488A4D6D5D}" srcOrd="0" destOrd="0" parTransId="{E8DD43E8-6363-44B6-8655-A59231DD4C3A}" sibTransId="{309C5B87-62EE-45F9-BA32-5CEE57B55145}"/>
    <dgm:cxn modelId="{87424E22-4BD6-459D-BA78-C273C3A2773E}" type="presOf" srcId="{1CD4B264-E2D2-442C-AAAE-0F2A9B239782}" destId="{CBA708CF-B5B3-4373-A78B-F5A8BEE2B92E}" srcOrd="1" destOrd="0" presId="urn:microsoft.com/office/officeart/2005/8/layout/vProcess5"/>
    <dgm:cxn modelId="{01E5B98B-8A2D-4C76-9ED7-F0F4DA04DC58}" type="presOf" srcId="{D9367200-6F10-458E-B9F9-F85B2F10BEBE}" destId="{86A98076-768F-4687-A445-4A1EEADC2BD7}" srcOrd="1" destOrd="0" presId="urn:microsoft.com/office/officeart/2005/8/layout/vProcess5"/>
    <dgm:cxn modelId="{4CDB8C08-EF1C-4AEA-BA4A-7CB1BBFE71EB}" type="presParOf" srcId="{8CA0AB3C-22B0-4C73-8D23-3E9C5D73461F}" destId="{030FB5FD-59A1-46F7-B258-D145201B94B4}" srcOrd="0" destOrd="0" presId="urn:microsoft.com/office/officeart/2005/8/layout/vProcess5"/>
    <dgm:cxn modelId="{63D88BCC-7A5A-44A5-9A23-0D23724DB631}" type="presParOf" srcId="{8CA0AB3C-22B0-4C73-8D23-3E9C5D73461F}" destId="{2343A6B4-D9E1-4D14-9FC6-3414766D7E1C}" srcOrd="1" destOrd="0" presId="urn:microsoft.com/office/officeart/2005/8/layout/vProcess5"/>
    <dgm:cxn modelId="{978E48A6-940F-4E59-9B32-782A5D97F4C4}" type="presParOf" srcId="{8CA0AB3C-22B0-4C73-8D23-3E9C5D73461F}" destId="{27D75019-AE33-420F-8A58-E0710BCD2511}" srcOrd="2" destOrd="0" presId="urn:microsoft.com/office/officeart/2005/8/layout/vProcess5"/>
    <dgm:cxn modelId="{B032797E-7620-42D4-81C7-5344B19D2DD9}" type="presParOf" srcId="{8CA0AB3C-22B0-4C73-8D23-3E9C5D73461F}" destId="{1FF7A031-6D9A-45D8-820E-58033C0443BF}" srcOrd="3" destOrd="0" presId="urn:microsoft.com/office/officeart/2005/8/layout/vProcess5"/>
    <dgm:cxn modelId="{6530F82B-84E0-4D1C-ACEC-F5AB932D15CB}" type="presParOf" srcId="{8CA0AB3C-22B0-4C73-8D23-3E9C5D73461F}" destId="{86A98076-768F-4687-A445-4A1EEADC2BD7}" srcOrd="4" destOrd="0" presId="urn:microsoft.com/office/officeart/2005/8/layout/vProcess5"/>
    <dgm:cxn modelId="{E6CC1DAB-FE2E-4E3E-82C7-33C1D3DDD4E9}" type="presParOf" srcId="{8CA0AB3C-22B0-4C73-8D23-3E9C5D73461F}" destId="{CBA708CF-B5B3-4373-A78B-F5A8BEE2B92E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8563771-3E83-4264-B15A-4E503E07F6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C24C036-75A7-4D38-8BC5-5E67A8F74BFD}">
      <dgm:prSet/>
      <dgm:spPr/>
      <dgm:t>
        <a:bodyPr/>
        <a:lstStyle/>
        <a:p>
          <a:pPr rtl="0"/>
          <a:r>
            <a:rPr lang="en-US" dirty="0" err="1" smtClean="0"/>
            <a:t>digunakan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membantu</a:t>
          </a:r>
          <a:r>
            <a:rPr lang="en-US" dirty="0" smtClean="0"/>
            <a:t> </a:t>
          </a:r>
          <a:r>
            <a:rPr lang="en-US" i="1" dirty="0" smtClean="0"/>
            <a:t>individual users </a:t>
          </a:r>
          <a:r>
            <a:rPr lang="en-US" dirty="0" err="1" smtClean="0"/>
            <a:t>meningkatkan</a:t>
          </a:r>
          <a:r>
            <a:rPr lang="en-US" dirty="0" smtClean="0"/>
            <a:t> </a:t>
          </a:r>
          <a:r>
            <a:rPr lang="en-US" dirty="0" err="1" smtClean="0"/>
            <a:t>kemampuannya</a:t>
          </a:r>
          <a:r>
            <a:rPr lang="en-US" dirty="0" smtClean="0"/>
            <a:t> :</a:t>
          </a:r>
          <a:endParaRPr lang="en-US" dirty="0"/>
        </a:p>
      </dgm:t>
    </dgm:pt>
    <dgm:pt modelId="{9634E64D-A5FC-441D-A361-C099BDFA2A59}" type="parTrans" cxnId="{BFDC4646-9734-43ED-8186-C4534BA96ECA}">
      <dgm:prSet/>
      <dgm:spPr/>
      <dgm:t>
        <a:bodyPr/>
        <a:lstStyle/>
        <a:p>
          <a:endParaRPr lang="en-US"/>
        </a:p>
      </dgm:t>
    </dgm:pt>
    <dgm:pt modelId="{BE632CDE-5C67-4227-9C4B-9D37670D64D8}" type="sibTrans" cxnId="{BFDC4646-9734-43ED-8186-C4534BA96ECA}">
      <dgm:prSet/>
      <dgm:spPr/>
      <dgm:t>
        <a:bodyPr/>
        <a:lstStyle/>
        <a:p>
          <a:endParaRPr lang="en-US"/>
        </a:p>
      </dgm:t>
    </dgm:pt>
    <dgm:pt modelId="{6CDF2DEF-03F9-420D-9C28-CD209B99822A}">
      <dgm:prSet/>
      <dgm:spPr/>
      <dgm:t>
        <a:bodyPr/>
        <a:lstStyle/>
        <a:p>
          <a:pPr rtl="0"/>
          <a:r>
            <a:rPr lang="en-US" dirty="0" err="1" smtClean="0"/>
            <a:t>Terdiri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:</a:t>
          </a:r>
          <a:r>
            <a:rPr lang="en-US" i="1" dirty="0" smtClean="0"/>
            <a:t>Spreadsheet, Data Management, Word Processing, Desktop Publishing, Graphics, Multimedia, Communication, Speech Recognition Software, Groupware.</a:t>
          </a:r>
          <a:endParaRPr lang="en-US" dirty="0"/>
        </a:p>
      </dgm:t>
    </dgm:pt>
    <dgm:pt modelId="{6D612EBF-BF18-474C-8C4B-1FFC36B29C29}" type="parTrans" cxnId="{868C18D8-2647-410F-8566-EA72622BA4CC}">
      <dgm:prSet/>
      <dgm:spPr/>
      <dgm:t>
        <a:bodyPr/>
        <a:lstStyle/>
        <a:p>
          <a:endParaRPr lang="en-US"/>
        </a:p>
      </dgm:t>
    </dgm:pt>
    <dgm:pt modelId="{9CCBE974-3C53-4303-9914-D671F948A6FD}" type="sibTrans" cxnId="{868C18D8-2647-410F-8566-EA72622BA4CC}">
      <dgm:prSet/>
      <dgm:spPr/>
      <dgm:t>
        <a:bodyPr/>
        <a:lstStyle/>
        <a:p>
          <a:endParaRPr lang="en-US"/>
        </a:p>
      </dgm:t>
    </dgm:pt>
    <dgm:pt modelId="{AB563F4C-94AB-4F57-89EB-E5154AAB7FFF}" type="pres">
      <dgm:prSet presAssocID="{F8563771-3E83-4264-B15A-4E503E07F6C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C3E6E1-3492-4EB4-961F-B29392371886}" type="pres">
      <dgm:prSet presAssocID="{6C24C036-75A7-4D38-8BC5-5E67A8F74BF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DA1CFD-B420-44D2-BEFC-BFEE7C3669C6}" type="pres">
      <dgm:prSet presAssocID="{6C24C036-75A7-4D38-8BC5-5E67A8F74BF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D73E7B-6598-4052-B370-19B4AC7DAB2F}" type="presOf" srcId="{6CDF2DEF-03F9-420D-9C28-CD209B99822A}" destId="{79DA1CFD-B420-44D2-BEFC-BFEE7C3669C6}" srcOrd="0" destOrd="0" presId="urn:microsoft.com/office/officeart/2005/8/layout/vList2"/>
    <dgm:cxn modelId="{33A3DE9A-1BE2-4445-8025-3164F24C0B23}" type="presOf" srcId="{F8563771-3E83-4264-B15A-4E503E07F6CF}" destId="{AB563F4C-94AB-4F57-89EB-E5154AAB7FFF}" srcOrd="0" destOrd="0" presId="urn:microsoft.com/office/officeart/2005/8/layout/vList2"/>
    <dgm:cxn modelId="{BFDC4646-9734-43ED-8186-C4534BA96ECA}" srcId="{F8563771-3E83-4264-B15A-4E503E07F6CF}" destId="{6C24C036-75A7-4D38-8BC5-5E67A8F74BFD}" srcOrd="0" destOrd="0" parTransId="{9634E64D-A5FC-441D-A361-C099BDFA2A59}" sibTransId="{BE632CDE-5C67-4227-9C4B-9D37670D64D8}"/>
    <dgm:cxn modelId="{5912C043-4CBA-4A1B-A7B1-44BC1B865FDA}" type="presOf" srcId="{6C24C036-75A7-4D38-8BC5-5E67A8F74BFD}" destId="{7FC3E6E1-3492-4EB4-961F-B29392371886}" srcOrd="0" destOrd="0" presId="urn:microsoft.com/office/officeart/2005/8/layout/vList2"/>
    <dgm:cxn modelId="{868C18D8-2647-410F-8566-EA72622BA4CC}" srcId="{6C24C036-75A7-4D38-8BC5-5E67A8F74BFD}" destId="{6CDF2DEF-03F9-420D-9C28-CD209B99822A}" srcOrd="0" destOrd="0" parTransId="{6D612EBF-BF18-474C-8C4B-1FFC36B29C29}" sibTransId="{9CCBE974-3C53-4303-9914-D671F948A6FD}"/>
    <dgm:cxn modelId="{549DBB7B-D777-4B8F-9AF1-57FBA7564B40}" type="presParOf" srcId="{AB563F4C-94AB-4F57-89EB-E5154AAB7FFF}" destId="{7FC3E6E1-3492-4EB4-961F-B29392371886}" srcOrd="0" destOrd="0" presId="urn:microsoft.com/office/officeart/2005/8/layout/vList2"/>
    <dgm:cxn modelId="{FCE6BEF0-E6B4-4237-8AF2-F2F912E49975}" type="presParOf" srcId="{AB563F4C-94AB-4F57-89EB-E5154AAB7FFF}" destId="{79DA1CFD-B420-44D2-BEFC-BFEE7C3669C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C059912-991B-4906-8010-BE8F925154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0A77C69-FA51-4652-BB53-1694698A47EB}">
      <dgm:prSet/>
      <dgm:spPr/>
      <dgm:t>
        <a:bodyPr/>
        <a:lstStyle/>
        <a:p>
          <a:pPr rtl="0"/>
          <a:r>
            <a:rPr lang="en-US" dirty="0" err="1" smtClean="0"/>
            <a:t>Merupakan</a:t>
          </a:r>
          <a:r>
            <a:rPr lang="en-US" dirty="0" smtClean="0"/>
            <a:t> </a:t>
          </a:r>
          <a:r>
            <a:rPr lang="en-US" dirty="0" err="1" smtClean="0"/>
            <a:t>koleksi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paket</a:t>
          </a:r>
          <a:r>
            <a:rPr lang="en-US" dirty="0" smtClean="0"/>
            <a:t> – </a:t>
          </a:r>
          <a:r>
            <a:rPr lang="en-US" dirty="0" err="1" smtClean="0"/>
            <a:t>paket</a:t>
          </a:r>
          <a:r>
            <a:rPr lang="en-US" dirty="0" smtClean="0"/>
            <a:t> software </a:t>
          </a:r>
          <a:r>
            <a:rPr lang="en-US" dirty="0" err="1" smtClean="0"/>
            <a:t>aplikasi</a:t>
          </a:r>
          <a:r>
            <a:rPr lang="en-US" dirty="0" smtClean="0"/>
            <a:t> yang </a:t>
          </a:r>
          <a:r>
            <a:rPr lang="en-US" dirty="0" err="1" smtClean="0"/>
            <a:t>mana</a:t>
          </a:r>
          <a:r>
            <a:rPr lang="en-US" dirty="0" smtClean="0"/>
            <a:t> </a:t>
          </a:r>
          <a:r>
            <a:rPr lang="en-US" dirty="0" err="1" smtClean="0"/>
            <a:t>merupakan</a:t>
          </a:r>
          <a:r>
            <a:rPr lang="en-US" dirty="0" smtClean="0"/>
            <a:t> </a:t>
          </a:r>
          <a:r>
            <a:rPr lang="en-US" dirty="0" err="1" smtClean="0"/>
            <a:t>gabungan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beberapa</a:t>
          </a:r>
          <a:r>
            <a:rPr lang="en-US" dirty="0" smtClean="0"/>
            <a:t> </a:t>
          </a:r>
          <a:r>
            <a:rPr lang="en-US" dirty="0" err="1" smtClean="0"/>
            <a:t>aplikasi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gabungan</a:t>
          </a:r>
          <a:r>
            <a:rPr lang="en-US" dirty="0" smtClean="0"/>
            <a:t> Personal Application Software.</a:t>
          </a:r>
          <a:endParaRPr lang="en-US" dirty="0"/>
        </a:p>
      </dgm:t>
    </dgm:pt>
    <dgm:pt modelId="{549A0D15-7B2B-4C4B-98AF-2E61AE7A2CFA}" type="parTrans" cxnId="{CFD88E07-73FB-4F63-AE42-A7B892514DE1}">
      <dgm:prSet/>
      <dgm:spPr/>
      <dgm:t>
        <a:bodyPr/>
        <a:lstStyle/>
        <a:p>
          <a:endParaRPr lang="en-US"/>
        </a:p>
      </dgm:t>
    </dgm:pt>
    <dgm:pt modelId="{F9F6C554-8D01-4BF9-B382-AC39A8F92913}" type="sibTrans" cxnId="{CFD88E07-73FB-4F63-AE42-A7B892514DE1}">
      <dgm:prSet/>
      <dgm:spPr/>
      <dgm:t>
        <a:bodyPr/>
        <a:lstStyle/>
        <a:p>
          <a:endParaRPr lang="en-US"/>
        </a:p>
      </dgm:t>
    </dgm:pt>
    <dgm:pt modelId="{A21B13CD-9C38-432A-8302-7732560BB3B6}">
      <dgm:prSet/>
      <dgm:spPr/>
      <dgm:t>
        <a:bodyPr/>
        <a:lstStyle/>
        <a:p>
          <a:pPr rtl="0"/>
          <a:r>
            <a:rPr lang="en-US" dirty="0" err="1" smtClean="0"/>
            <a:t>Contohnya</a:t>
          </a:r>
          <a:r>
            <a:rPr lang="en-US" dirty="0" smtClean="0"/>
            <a:t> </a:t>
          </a:r>
          <a:r>
            <a:rPr lang="en-US" dirty="0" err="1" smtClean="0"/>
            <a:t>adalah</a:t>
          </a:r>
          <a:r>
            <a:rPr lang="en-US" dirty="0" smtClean="0"/>
            <a:t> Microsoft Office, Novell Perfect Office, communication tools, </a:t>
          </a:r>
          <a:r>
            <a:rPr lang="en-US" dirty="0" err="1" smtClean="0"/>
            <a:t>dan</a:t>
          </a:r>
          <a:r>
            <a:rPr lang="en-US" dirty="0" smtClean="0"/>
            <a:t> Lotus </a:t>
          </a:r>
          <a:r>
            <a:rPr lang="en-US" dirty="0" err="1" smtClean="0"/>
            <a:t>Smartsuite</a:t>
          </a:r>
          <a:endParaRPr lang="en-US" dirty="0"/>
        </a:p>
      </dgm:t>
    </dgm:pt>
    <dgm:pt modelId="{C0B1A67B-09FA-419A-82A7-4483183881D8}" type="parTrans" cxnId="{3B292339-4B16-42E6-A121-5528518427FB}">
      <dgm:prSet/>
      <dgm:spPr/>
      <dgm:t>
        <a:bodyPr/>
        <a:lstStyle/>
        <a:p>
          <a:endParaRPr lang="en-US"/>
        </a:p>
      </dgm:t>
    </dgm:pt>
    <dgm:pt modelId="{CB93C967-4E50-4A8E-9C12-6E55D15D5FBF}" type="sibTrans" cxnId="{3B292339-4B16-42E6-A121-5528518427FB}">
      <dgm:prSet/>
      <dgm:spPr/>
      <dgm:t>
        <a:bodyPr/>
        <a:lstStyle/>
        <a:p>
          <a:endParaRPr lang="en-US"/>
        </a:p>
      </dgm:t>
    </dgm:pt>
    <dgm:pt modelId="{30ABD927-7525-4852-95F7-863DC2840076}" type="pres">
      <dgm:prSet presAssocID="{2C059912-991B-4906-8010-BE8F925154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76997C-5D17-49DC-87A8-8D26EEB1E407}" type="pres">
      <dgm:prSet presAssocID="{90A77C69-FA51-4652-BB53-1694698A47E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9B895E-5027-41B3-B5D2-A3164DE2EDB2}" type="pres">
      <dgm:prSet presAssocID="{F9F6C554-8D01-4BF9-B382-AC39A8F92913}" presName="spacer" presStyleCnt="0"/>
      <dgm:spPr/>
    </dgm:pt>
    <dgm:pt modelId="{5D94C97E-18F9-4A0F-B9CE-05B25ED45DCB}" type="pres">
      <dgm:prSet presAssocID="{A21B13CD-9C38-432A-8302-7732560BB3B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CCA80A-9F9F-4AD1-9A88-9A68D2E552CB}" type="presOf" srcId="{A21B13CD-9C38-432A-8302-7732560BB3B6}" destId="{5D94C97E-18F9-4A0F-B9CE-05B25ED45DCB}" srcOrd="0" destOrd="0" presId="urn:microsoft.com/office/officeart/2005/8/layout/vList2"/>
    <dgm:cxn modelId="{CFD88E07-73FB-4F63-AE42-A7B892514DE1}" srcId="{2C059912-991B-4906-8010-BE8F9251542C}" destId="{90A77C69-FA51-4652-BB53-1694698A47EB}" srcOrd="0" destOrd="0" parTransId="{549A0D15-7B2B-4C4B-98AF-2E61AE7A2CFA}" sibTransId="{F9F6C554-8D01-4BF9-B382-AC39A8F92913}"/>
    <dgm:cxn modelId="{3B292339-4B16-42E6-A121-5528518427FB}" srcId="{2C059912-991B-4906-8010-BE8F9251542C}" destId="{A21B13CD-9C38-432A-8302-7732560BB3B6}" srcOrd="1" destOrd="0" parTransId="{C0B1A67B-09FA-419A-82A7-4483183881D8}" sibTransId="{CB93C967-4E50-4A8E-9C12-6E55D15D5FBF}"/>
    <dgm:cxn modelId="{DA82D1DB-ACE8-4E98-B980-42E417DF7637}" type="presOf" srcId="{90A77C69-FA51-4652-BB53-1694698A47EB}" destId="{7E76997C-5D17-49DC-87A8-8D26EEB1E407}" srcOrd="0" destOrd="0" presId="urn:microsoft.com/office/officeart/2005/8/layout/vList2"/>
    <dgm:cxn modelId="{1095EA49-7C9B-4AFC-9C41-3F765D50298D}" type="presOf" srcId="{2C059912-991B-4906-8010-BE8F9251542C}" destId="{30ABD927-7525-4852-95F7-863DC2840076}" srcOrd="0" destOrd="0" presId="urn:microsoft.com/office/officeart/2005/8/layout/vList2"/>
    <dgm:cxn modelId="{67D67B10-FF2A-4B3D-BBEF-B1BC0ABF0140}" type="presParOf" srcId="{30ABD927-7525-4852-95F7-863DC2840076}" destId="{7E76997C-5D17-49DC-87A8-8D26EEB1E407}" srcOrd="0" destOrd="0" presId="urn:microsoft.com/office/officeart/2005/8/layout/vList2"/>
    <dgm:cxn modelId="{1CAF39F2-0E85-48E7-8AC5-636049908ABF}" type="presParOf" srcId="{30ABD927-7525-4852-95F7-863DC2840076}" destId="{DC9B895E-5027-41B3-B5D2-A3164DE2EDB2}" srcOrd="1" destOrd="0" presId="urn:microsoft.com/office/officeart/2005/8/layout/vList2"/>
    <dgm:cxn modelId="{234AB033-585F-4A54-9154-E84D6A3B3B23}" type="presParOf" srcId="{30ABD927-7525-4852-95F7-863DC2840076}" destId="{5D94C97E-18F9-4A0F-B9CE-05B25ED45DC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B64-54D6-414E-8C72-234BD335FA97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3BB8-ED67-4FE3-BD0A-89AEF7B11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B64-54D6-414E-8C72-234BD335FA97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3BB8-ED67-4FE3-BD0A-89AEF7B11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B64-54D6-414E-8C72-234BD335FA97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3BB8-ED67-4FE3-BD0A-89AEF7B11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B64-54D6-414E-8C72-234BD335FA97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3BB8-ED67-4FE3-BD0A-89AEF7B11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B64-54D6-414E-8C72-234BD335FA97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3BB8-ED67-4FE3-BD0A-89AEF7B11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B64-54D6-414E-8C72-234BD335FA97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3BB8-ED67-4FE3-BD0A-89AEF7B11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B64-54D6-414E-8C72-234BD335FA97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3BB8-ED67-4FE3-BD0A-89AEF7B11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B64-54D6-414E-8C72-234BD335FA97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3BB8-ED67-4FE3-BD0A-89AEF7B11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B64-54D6-414E-8C72-234BD335FA97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3BB8-ED67-4FE3-BD0A-89AEF7B11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B64-54D6-414E-8C72-234BD335FA97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3BB8-ED67-4FE3-BD0A-89AEF7B11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B64-54D6-414E-8C72-234BD335FA97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0B3BB8-ED67-4FE3-BD0A-89AEF7B117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5CEB64-54D6-414E-8C72-234BD335FA97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0B3BB8-ED67-4FE3-BD0A-89AEF7B1171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Perangkat</a:t>
            </a:r>
            <a:r>
              <a:rPr lang="en-US" b="1" dirty="0" smtClean="0"/>
              <a:t> </a:t>
            </a:r>
            <a:r>
              <a:rPr lang="en-US" b="1" dirty="0" err="1"/>
              <a:t>Lunak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Wardoyo</a:t>
            </a:r>
            <a:endParaRPr lang="en-US" dirty="0" smtClean="0"/>
          </a:p>
          <a:p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  <a:p>
            <a:r>
              <a:rPr lang="en-US" dirty="0" smtClean="0"/>
              <a:t>UDINUS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/>
              <a:t>Jenis</a:t>
            </a:r>
            <a:r>
              <a:rPr lang="en-US" sz="3600" b="1" dirty="0"/>
              <a:t> </a:t>
            </a:r>
            <a:r>
              <a:rPr lang="en-US" sz="3600" b="1" dirty="0" err="1"/>
              <a:t>Aplikasi</a:t>
            </a:r>
            <a:r>
              <a:rPr lang="en-US" sz="3600" b="1" dirty="0"/>
              <a:t> Personal </a:t>
            </a:r>
            <a:r>
              <a:rPr lang="en-US" sz="3600" b="1" dirty="0" err="1"/>
              <a:t>Perangkat</a:t>
            </a:r>
            <a:r>
              <a:rPr lang="en-US" sz="3600" b="1" dirty="0"/>
              <a:t> </a:t>
            </a:r>
            <a:r>
              <a:rPr lang="en-US" sz="3600" b="1" dirty="0" err="1"/>
              <a:t>Lunak</a:t>
            </a:r>
            <a:r>
              <a:rPr lang="en-US" sz="3600" b="1" dirty="0"/>
              <a:t>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400" b="1" dirty="0" smtClean="0"/>
              <a:t>(</a:t>
            </a:r>
            <a:r>
              <a:rPr lang="en-US" sz="2400" b="1" i="1" dirty="0"/>
              <a:t>Types </a:t>
            </a:r>
            <a:r>
              <a:rPr lang="en-US" sz="2400" b="1" i="1" dirty="0" smtClean="0"/>
              <a:t>Of Personal </a:t>
            </a:r>
            <a:r>
              <a:rPr lang="en-US" sz="2400" b="1" i="1" dirty="0"/>
              <a:t>Application Software)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Gabungan</a:t>
            </a:r>
            <a:r>
              <a:rPr lang="en-US" b="1" dirty="0"/>
              <a:t> </a:t>
            </a:r>
            <a:r>
              <a:rPr lang="en-US" b="1" i="1" dirty="0"/>
              <a:t>Software 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(</a:t>
            </a:r>
            <a:r>
              <a:rPr lang="en-US" b="1" i="1" dirty="0"/>
              <a:t>Software Suites)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Permasalahan</a:t>
            </a:r>
            <a:r>
              <a:rPr lang="en-US" b="1" dirty="0"/>
              <a:t> </a:t>
            </a:r>
            <a:r>
              <a:rPr lang="en-US" b="1" i="1" dirty="0" smtClean="0"/>
              <a:t>Software</a:t>
            </a:r>
            <a:br>
              <a:rPr lang="en-US" b="1" i="1" dirty="0" smtClean="0"/>
            </a:br>
            <a:r>
              <a:rPr lang="en-US" b="1" i="1" dirty="0" smtClean="0"/>
              <a:t>(</a:t>
            </a:r>
            <a:r>
              <a:rPr lang="en-US" b="1" i="1" dirty="0"/>
              <a:t>Software Issues)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b="1" dirty="0" err="1"/>
              <a:t>Bahasa</a:t>
            </a:r>
            <a:r>
              <a:rPr lang="en-US" b="1" dirty="0"/>
              <a:t> </a:t>
            </a:r>
            <a:r>
              <a:rPr lang="en-US" b="1" dirty="0" err="1"/>
              <a:t>Pemrograman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(</a:t>
            </a:r>
            <a:r>
              <a:rPr lang="en-US" i="1" dirty="0"/>
              <a:t>Machine Language</a:t>
            </a:r>
            <a:r>
              <a:rPr lang="en-US" i="1" dirty="0" smtClean="0"/>
              <a:t>)</a:t>
            </a:r>
          </a:p>
          <a:p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Rakitan</a:t>
            </a:r>
            <a:r>
              <a:rPr lang="en-US" dirty="0"/>
              <a:t> (</a:t>
            </a:r>
            <a:r>
              <a:rPr lang="en-US" i="1" dirty="0"/>
              <a:t>Assembly Language</a:t>
            </a:r>
            <a:r>
              <a:rPr lang="en-US" i="1" dirty="0" smtClean="0"/>
              <a:t>)</a:t>
            </a:r>
          </a:p>
          <a:p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Prosedural</a:t>
            </a:r>
            <a:r>
              <a:rPr lang="en-US" dirty="0"/>
              <a:t> (</a:t>
            </a:r>
            <a:r>
              <a:rPr lang="en-US" i="1" dirty="0"/>
              <a:t>Procedural Language</a:t>
            </a:r>
            <a:r>
              <a:rPr lang="en-US" i="1" dirty="0" smtClean="0"/>
              <a:t>)</a:t>
            </a:r>
          </a:p>
          <a:p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Prosedural</a:t>
            </a:r>
            <a:r>
              <a:rPr lang="en-US" dirty="0"/>
              <a:t>/</a:t>
            </a:r>
            <a:r>
              <a:rPr lang="en-US" dirty="0" err="1"/>
              <a:t>terprosedure</a:t>
            </a:r>
            <a:r>
              <a:rPr lang="en-US" dirty="0"/>
              <a:t> (</a:t>
            </a:r>
            <a:r>
              <a:rPr lang="en-US" i="1" dirty="0" smtClean="0"/>
              <a:t>Nonprocedural Language)</a:t>
            </a:r>
          </a:p>
          <a:p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Natural (</a:t>
            </a:r>
            <a:r>
              <a:rPr lang="en-US" i="1" dirty="0"/>
              <a:t>Natural Language</a:t>
            </a:r>
            <a:r>
              <a:rPr lang="en-US" i="1" dirty="0" smtClean="0"/>
              <a:t>)</a:t>
            </a:r>
          </a:p>
          <a:p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smtClean="0"/>
              <a:t>Virtual</a:t>
            </a:r>
          </a:p>
          <a:p>
            <a:r>
              <a:rPr lang="en-US" dirty="0"/>
              <a:t>HTML (</a:t>
            </a:r>
            <a:r>
              <a:rPr lang="en-US" i="1" dirty="0"/>
              <a:t>Hypertext Markup Language</a:t>
            </a:r>
            <a:r>
              <a:rPr lang="en-US" i="1" dirty="0" smtClean="0"/>
              <a:t>)</a:t>
            </a:r>
            <a:r>
              <a:rPr lang="en-US" i="1" dirty="0"/>
              <a:t> Extensible Markup Language (XML</a:t>
            </a:r>
            <a:r>
              <a:rPr lang="en-US" i="1" dirty="0" smtClean="0"/>
              <a:t>)</a:t>
            </a:r>
          </a:p>
          <a:p>
            <a:r>
              <a:rPr lang="en-US" i="1" dirty="0" err="1" smtClean="0"/>
              <a:t>Componentware</a:t>
            </a:r>
            <a:endParaRPr lang="en-US" i="1" dirty="0" smtClean="0"/>
          </a:p>
          <a:p>
            <a:r>
              <a:rPr lang="en-US" i="1" dirty="0"/>
              <a:t>Virtual Reality Modeling </a:t>
            </a:r>
            <a:r>
              <a:rPr lang="en-US" i="1" dirty="0" smtClean="0"/>
              <a:t>Object</a:t>
            </a:r>
          </a:p>
          <a:p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i="1" dirty="0"/>
              <a:t>Object </a:t>
            </a:r>
            <a:r>
              <a:rPr lang="en-US" i="1" dirty="0" smtClean="0"/>
              <a:t>Oriented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Piranti Lunak Perusahaan </a:t>
            </a:r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b="1" dirty="0" smtClean="0"/>
              <a:t>(</a:t>
            </a:r>
            <a:r>
              <a:rPr lang="fi-FI" b="1" dirty="0"/>
              <a:t>Enterprise Software)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Perangkat</a:t>
            </a:r>
            <a:r>
              <a:rPr lang="en-US" b="1" dirty="0"/>
              <a:t> </a:t>
            </a:r>
            <a:r>
              <a:rPr lang="en-US" b="1" dirty="0" err="1"/>
              <a:t>lunak</a:t>
            </a:r>
            <a:r>
              <a:rPr lang="en-US" b="1" dirty="0"/>
              <a:t> </a:t>
            </a:r>
            <a:r>
              <a:rPr lang="en-US" b="1" dirty="0" err="1"/>
              <a:t>bisnis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</a:t>
            </a:r>
            <a:r>
              <a:rPr lang="en-US" dirty="0" err="1"/>
              <a:t>data</a:t>
            </a:r>
            <a:r>
              <a:rPr lang="en-US" b="1" dirty="0" err="1"/>
              <a:t>keuangan</a:t>
            </a:r>
            <a:r>
              <a:rPr lang="en-US" dirty="0"/>
              <a:t>, </a:t>
            </a:r>
            <a:r>
              <a:rPr lang="en-US" dirty="0" err="1"/>
              <a:t>akuntansi</a:t>
            </a:r>
            <a:r>
              <a:rPr lang="en-US" dirty="0"/>
              <a:t>, </a:t>
            </a:r>
            <a:r>
              <a:rPr lang="en-US" dirty="0" err="1"/>
              <a:t>manajemen</a:t>
            </a:r>
            <a:r>
              <a:rPr lang="en-US" dirty="0"/>
              <a:t> </a:t>
            </a:r>
            <a:r>
              <a:rPr lang="en-US" b="1" dirty="0" err="1"/>
              <a:t>bisnis</a:t>
            </a:r>
            <a:r>
              <a:rPr lang="en-US" dirty="0"/>
              <a:t>. </a:t>
            </a:r>
            <a:r>
              <a:rPr lang="en-US" b="1" dirty="0" err="1"/>
              <a:t>Perangkat</a:t>
            </a:r>
            <a:r>
              <a:rPr lang="en-US" dirty="0"/>
              <a:t> 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data </a:t>
            </a:r>
            <a:r>
              <a:rPr lang="en-US" b="1" dirty="0" err="1"/>
              <a:t>keuangan</a:t>
            </a:r>
            <a:r>
              <a:rPr lang="en-US" dirty="0"/>
              <a:t> 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akurasi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program </a:t>
            </a:r>
            <a:r>
              <a:rPr lang="en-US" dirty="0" err="1"/>
              <a:t>aplikasi</a:t>
            </a:r>
            <a:r>
              <a:rPr lang="en-US" dirty="0"/>
              <a:t> </a:t>
            </a:r>
            <a:r>
              <a:rPr lang="en-US" b="1" dirty="0" err="1"/>
              <a:t>bisnis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keuangan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MYOB, UPS, VQ Payroll, Simply Accounting,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819828"/>
      </p:ext>
    </p:extLst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multimedia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b="1" dirty="0"/>
              <a:t>Aplikasi </a:t>
            </a:r>
            <a:r>
              <a:rPr lang="it-IT" b="1" dirty="0" smtClean="0"/>
              <a:t>Pengolah </a:t>
            </a:r>
            <a:r>
              <a:rPr lang="it-IT" b="1" dirty="0"/>
              <a:t>Tata Letak (Layout</a:t>
            </a:r>
            <a:r>
              <a:rPr lang="it-IT" b="1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Adobe </a:t>
            </a:r>
            <a:r>
              <a:rPr lang="en-US" dirty="0" err="1" smtClean="0"/>
              <a:t>FrameMaker</a:t>
            </a:r>
            <a:r>
              <a:rPr lang="en-US" dirty="0" smtClean="0"/>
              <a:t> – </a:t>
            </a:r>
            <a:r>
              <a:rPr lang="en-US" dirty="0"/>
              <a:t>Adobe In </a:t>
            </a:r>
            <a:r>
              <a:rPr lang="en-US" dirty="0" smtClean="0"/>
              <a:t>Design – </a:t>
            </a:r>
            <a:r>
              <a:rPr lang="en-US" dirty="0"/>
              <a:t>Adobe </a:t>
            </a:r>
            <a:r>
              <a:rPr lang="en-US" dirty="0" smtClean="0"/>
              <a:t>PageMaker – </a:t>
            </a:r>
            <a:r>
              <a:rPr lang="en-US" dirty="0"/>
              <a:t>Corel </a:t>
            </a:r>
            <a:r>
              <a:rPr lang="en-US" dirty="0" smtClean="0"/>
              <a:t>Ventura – </a:t>
            </a:r>
            <a:r>
              <a:rPr lang="en-US" dirty="0"/>
              <a:t>Microsoft </a:t>
            </a:r>
            <a:r>
              <a:rPr lang="en-US" dirty="0" smtClean="0"/>
              <a:t>Publisher – </a:t>
            </a:r>
            <a:r>
              <a:rPr lang="en-US" dirty="0"/>
              <a:t>Quark </a:t>
            </a:r>
            <a:r>
              <a:rPr lang="en-US" dirty="0" err="1"/>
              <a:t>Xpre</a:t>
            </a:r>
            <a:endParaRPr lang="it-IT" b="1" dirty="0" smtClean="0"/>
          </a:p>
          <a:p>
            <a:r>
              <a:rPr lang="en-US" b="1" dirty="0" err="1"/>
              <a:t>Aplikasi</a:t>
            </a:r>
            <a:r>
              <a:rPr lang="en-US" b="1" dirty="0"/>
              <a:t> </a:t>
            </a:r>
            <a:r>
              <a:rPr lang="en-US" b="1" dirty="0" err="1"/>
              <a:t>Pengolah</a:t>
            </a:r>
            <a:r>
              <a:rPr lang="en-US" b="1" dirty="0"/>
              <a:t> </a:t>
            </a:r>
            <a:r>
              <a:rPr lang="en-US" b="1" dirty="0" err="1" smtClean="0"/>
              <a:t>Vektor</a:t>
            </a:r>
            <a:r>
              <a:rPr lang="en-US" b="1" dirty="0" smtClean="0"/>
              <a:t>/</a:t>
            </a:r>
            <a:r>
              <a:rPr lang="en-US" b="1" dirty="0" err="1" smtClean="0"/>
              <a:t>Garis</a:t>
            </a:r>
            <a:endParaRPr lang="en-US" b="1" dirty="0"/>
          </a:p>
          <a:p>
            <a:pPr lvl="1"/>
            <a:r>
              <a:rPr lang="en-US" dirty="0" smtClean="0"/>
              <a:t>Adobe Illustrator – </a:t>
            </a:r>
            <a:r>
              <a:rPr lang="en-US" dirty="0" err="1"/>
              <a:t>Beneba</a:t>
            </a:r>
            <a:r>
              <a:rPr lang="en-US" dirty="0"/>
              <a:t> </a:t>
            </a:r>
            <a:r>
              <a:rPr lang="en-US" dirty="0" smtClean="0"/>
              <a:t>Canvas – CorelDraw – </a:t>
            </a:r>
            <a:r>
              <a:rPr lang="en-US" dirty="0"/>
              <a:t>Macromedia </a:t>
            </a:r>
            <a:r>
              <a:rPr lang="en-US" dirty="0" smtClean="0"/>
              <a:t>Freehand – </a:t>
            </a:r>
            <a:r>
              <a:rPr lang="en-US" dirty="0" err="1"/>
              <a:t>Metacreations</a:t>
            </a:r>
            <a:r>
              <a:rPr lang="en-US" dirty="0"/>
              <a:t> </a:t>
            </a:r>
            <a:r>
              <a:rPr lang="en-US" dirty="0" smtClean="0"/>
              <a:t>Expression – </a:t>
            </a:r>
            <a:r>
              <a:rPr lang="en-US" dirty="0" err="1"/>
              <a:t>Micrografx</a:t>
            </a:r>
            <a:r>
              <a:rPr lang="en-US" dirty="0"/>
              <a:t> </a:t>
            </a:r>
            <a:r>
              <a:rPr lang="en-US" dirty="0" smtClean="0"/>
              <a:t>Designer</a:t>
            </a:r>
          </a:p>
          <a:p>
            <a:r>
              <a:rPr lang="en-US" b="1" dirty="0" err="1" smtClean="0"/>
              <a:t>Aplikasi</a:t>
            </a:r>
            <a:r>
              <a:rPr lang="en-US" b="1" dirty="0" smtClean="0"/>
              <a:t> </a:t>
            </a:r>
            <a:r>
              <a:rPr lang="en-US" b="1" dirty="0" err="1" smtClean="0"/>
              <a:t>Pengolah</a:t>
            </a:r>
            <a:r>
              <a:rPr lang="en-US" b="1" dirty="0" smtClean="0"/>
              <a:t> Pixel/</a:t>
            </a:r>
            <a:r>
              <a:rPr lang="en-US" b="1" dirty="0" err="1" smtClean="0"/>
              <a:t>Gambar</a:t>
            </a:r>
            <a:endParaRPr lang="en-US" b="1" dirty="0"/>
          </a:p>
          <a:p>
            <a:pPr lvl="1"/>
            <a:r>
              <a:rPr lang="en-US" dirty="0" smtClean="0"/>
              <a:t> Adobe Photoshop – Corel Photo Paint – Macromedia </a:t>
            </a:r>
            <a:r>
              <a:rPr lang="en-US" dirty="0" err="1" smtClean="0"/>
              <a:t>Xres</a:t>
            </a:r>
            <a:r>
              <a:rPr lang="en-US" dirty="0" smtClean="0"/>
              <a:t> – </a:t>
            </a:r>
            <a:r>
              <a:rPr lang="en-US" dirty="0" err="1" smtClean="0"/>
              <a:t>Metacreations</a:t>
            </a:r>
            <a:r>
              <a:rPr lang="en-US" dirty="0" smtClean="0"/>
              <a:t> Painter – </a:t>
            </a:r>
            <a:r>
              <a:rPr lang="en-US" dirty="0" err="1" smtClean="0"/>
              <a:t>Metacreations</a:t>
            </a:r>
            <a:r>
              <a:rPr lang="en-US" dirty="0" smtClean="0"/>
              <a:t> Live Picture – </a:t>
            </a:r>
            <a:r>
              <a:rPr lang="en-US" dirty="0" err="1" smtClean="0"/>
              <a:t>Micrografx</a:t>
            </a:r>
            <a:r>
              <a:rPr lang="en-US" dirty="0" smtClean="0"/>
              <a:t> Picture Publisher – Microsoft Photo Editor – QFX – </a:t>
            </a:r>
            <a:r>
              <a:rPr lang="en-US" dirty="0"/>
              <a:t>Wright Image</a:t>
            </a:r>
          </a:p>
          <a:p>
            <a:r>
              <a:rPr lang="en-US" b="1" dirty="0" err="1" smtClean="0"/>
              <a:t>Aplikasi</a:t>
            </a:r>
            <a:r>
              <a:rPr lang="en-US" b="1" dirty="0" smtClean="0"/>
              <a:t> </a:t>
            </a:r>
            <a:r>
              <a:rPr lang="en-US" b="1" dirty="0" err="1"/>
              <a:t>Pengolah</a:t>
            </a:r>
            <a:r>
              <a:rPr lang="en-US" b="1" dirty="0"/>
              <a:t> </a:t>
            </a:r>
            <a:r>
              <a:rPr lang="en-US" b="1" dirty="0" smtClean="0"/>
              <a:t>Film/Video</a:t>
            </a:r>
          </a:p>
          <a:p>
            <a:pPr lvl="1"/>
            <a:r>
              <a:rPr lang="en-US" dirty="0" smtClean="0"/>
              <a:t>Adobe </a:t>
            </a:r>
            <a:r>
              <a:rPr lang="en-US" dirty="0"/>
              <a:t>After </a:t>
            </a:r>
            <a:r>
              <a:rPr lang="en-US" dirty="0" smtClean="0"/>
              <a:t>Effect – </a:t>
            </a:r>
            <a:r>
              <a:rPr lang="en-US" dirty="0"/>
              <a:t>Power </a:t>
            </a:r>
            <a:r>
              <a:rPr lang="en-US" dirty="0" smtClean="0"/>
              <a:t>Director – </a:t>
            </a:r>
            <a:r>
              <a:rPr lang="en-US" dirty="0"/>
              <a:t>Show Biz </a:t>
            </a:r>
            <a:r>
              <a:rPr lang="en-US" dirty="0" smtClean="0"/>
              <a:t>DVD – </a:t>
            </a:r>
            <a:r>
              <a:rPr lang="en-US" dirty="0" err="1"/>
              <a:t>Ulead</a:t>
            </a:r>
            <a:r>
              <a:rPr lang="en-US" dirty="0"/>
              <a:t> Video </a:t>
            </a:r>
            <a:r>
              <a:rPr lang="en-US" dirty="0" smtClean="0"/>
              <a:t>Studio – </a:t>
            </a:r>
            <a:r>
              <a:rPr lang="en-US" dirty="0"/>
              <a:t>Element </a:t>
            </a:r>
            <a:r>
              <a:rPr lang="en-US" dirty="0" smtClean="0"/>
              <a:t>Premier – </a:t>
            </a:r>
            <a:r>
              <a:rPr lang="en-US" dirty="0"/>
              <a:t>Easy Media </a:t>
            </a:r>
            <a:r>
              <a:rPr lang="en-US" dirty="0" smtClean="0"/>
              <a:t>Creator – </a:t>
            </a:r>
            <a:r>
              <a:rPr lang="en-US" dirty="0"/>
              <a:t>Pinnacle Studio </a:t>
            </a:r>
            <a:r>
              <a:rPr lang="en-US" dirty="0" smtClean="0"/>
              <a:t>Plus – </a:t>
            </a:r>
            <a:r>
              <a:rPr lang="en-US" dirty="0"/>
              <a:t>WinDVD </a:t>
            </a:r>
            <a:r>
              <a:rPr lang="en-US" dirty="0" err="1" smtClean="0"/>
              <a:t>Creater</a:t>
            </a:r>
            <a:r>
              <a:rPr lang="en-US" dirty="0" smtClean="0"/>
              <a:t> – </a:t>
            </a:r>
            <a:r>
              <a:rPr lang="en-US" dirty="0"/>
              <a:t>Nero Ultra Edition</a:t>
            </a:r>
          </a:p>
          <a:p>
            <a:r>
              <a:rPr lang="en-US" b="1" dirty="0" err="1" smtClean="0"/>
              <a:t>Aplikasi</a:t>
            </a:r>
            <a:r>
              <a:rPr lang="en-US" b="1" dirty="0" smtClean="0"/>
              <a:t> </a:t>
            </a:r>
            <a:r>
              <a:rPr lang="en-US" b="1" dirty="0" err="1"/>
              <a:t>Pengolah</a:t>
            </a:r>
            <a:r>
              <a:rPr lang="en-US" b="1" dirty="0"/>
              <a:t> </a:t>
            </a:r>
            <a:r>
              <a:rPr lang="en-US" b="1" dirty="0" smtClean="0"/>
              <a:t>Multimedia</a:t>
            </a:r>
          </a:p>
          <a:p>
            <a:pPr lvl="1" fontAlgn="base"/>
            <a:r>
              <a:rPr lang="en-US" dirty="0" smtClean="0"/>
              <a:t>Macromedia </a:t>
            </a:r>
            <a:r>
              <a:rPr lang="en-US" dirty="0" err="1" smtClean="0"/>
              <a:t>Authorware</a:t>
            </a:r>
            <a:r>
              <a:rPr lang="en-US" dirty="0" smtClean="0"/>
              <a:t> – </a:t>
            </a:r>
            <a:r>
              <a:rPr lang="en-US" dirty="0"/>
              <a:t>Macromedia </a:t>
            </a:r>
            <a:r>
              <a:rPr lang="en-US" dirty="0" smtClean="0"/>
              <a:t>Director – </a:t>
            </a:r>
            <a:r>
              <a:rPr lang="en-US" dirty="0"/>
              <a:t>Macromedia </a:t>
            </a:r>
            <a:r>
              <a:rPr lang="en-US" dirty="0" smtClean="0"/>
              <a:t>Flash – </a:t>
            </a:r>
            <a:r>
              <a:rPr lang="en-US" dirty="0"/>
              <a:t>Multimedia </a:t>
            </a:r>
            <a:r>
              <a:rPr lang="en-US" dirty="0" smtClean="0"/>
              <a:t>Builder – </a:t>
            </a:r>
            <a:r>
              <a:rPr lang="en-US" dirty="0" err="1" smtClean="0"/>
              <a:t>Ezedia</a:t>
            </a:r>
            <a:r>
              <a:rPr lang="en-US" dirty="0" smtClean="0"/>
              <a:t> – </a:t>
            </a:r>
            <a:r>
              <a:rPr lang="en-US" dirty="0"/>
              <a:t>Hyper </a:t>
            </a:r>
            <a:r>
              <a:rPr lang="en-US" dirty="0" smtClean="0"/>
              <a:t>Studio – </a:t>
            </a:r>
            <a:r>
              <a:rPr lang="en-US" dirty="0"/>
              <a:t>Ovation Studio </a:t>
            </a:r>
            <a:r>
              <a:rPr lang="en-US" dirty="0" smtClean="0"/>
              <a:t>Pro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6607301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845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Software Fundamental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/>
              <a:t>Sistem</a:t>
            </a:r>
            <a:r>
              <a:rPr lang="en-US" sz="3600" b="1" dirty="0"/>
              <a:t> </a:t>
            </a:r>
            <a:r>
              <a:rPr lang="en-US" sz="3600" b="1" dirty="0" err="1"/>
              <a:t>Perangkat</a:t>
            </a:r>
            <a:r>
              <a:rPr lang="en-US" sz="3600" b="1" dirty="0"/>
              <a:t> </a:t>
            </a:r>
            <a:r>
              <a:rPr lang="en-US" sz="3600" b="1" dirty="0" err="1" smtClean="0"/>
              <a:t>Lunak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</a:t>
            </a:r>
            <a:r>
              <a:rPr lang="en-US" sz="3600" b="1" dirty="0"/>
              <a:t>(</a:t>
            </a:r>
            <a:r>
              <a:rPr lang="en-US" sz="3600" b="1" i="1" dirty="0"/>
              <a:t>Systems Software)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i="1" dirty="0"/>
              <a:t>System Control Programs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/>
              <a:t>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System Support Programs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Aplikasi</a:t>
            </a:r>
            <a:r>
              <a:rPr lang="en-US" b="1" dirty="0"/>
              <a:t> </a:t>
            </a:r>
            <a:r>
              <a:rPr lang="en-US" b="1" dirty="0" err="1"/>
              <a:t>Perangkat</a:t>
            </a:r>
            <a:r>
              <a:rPr lang="en-US" b="1" dirty="0"/>
              <a:t> </a:t>
            </a:r>
            <a:r>
              <a:rPr lang="en-US" b="1" dirty="0" err="1"/>
              <a:t>Lunak</a:t>
            </a:r>
            <a:r>
              <a:rPr lang="en-US" b="1" dirty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i="1" dirty="0"/>
              <a:t>Application Software)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606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Perangkat Lunak Komputer</vt:lpstr>
      <vt:lpstr>Slide 2</vt:lpstr>
      <vt:lpstr>Gambaran Materi</vt:lpstr>
      <vt:lpstr>Software Fundamental</vt:lpstr>
      <vt:lpstr>Sistem Perangkat Lunak  (Systems Software)</vt:lpstr>
      <vt:lpstr>System Control Programs</vt:lpstr>
      <vt:lpstr>Layanan sistem operasi </vt:lpstr>
      <vt:lpstr>System Support Programs</vt:lpstr>
      <vt:lpstr>Aplikasi Perangkat Lunak  (Application Software)</vt:lpstr>
      <vt:lpstr>Jenis Aplikasi Personal Perangkat Lunak  (Types Of Personal Application Software)</vt:lpstr>
      <vt:lpstr>Gabungan Software  (Software Suites)</vt:lpstr>
      <vt:lpstr>Permasalahan Software (Software Issues)</vt:lpstr>
      <vt:lpstr>Bahasa Pemrograman</vt:lpstr>
      <vt:lpstr>Piranti Lunak Perusahaan  (Enterprise Software)</vt:lpstr>
      <vt:lpstr>Perangkat lunak bisnis dan keuangan</vt:lpstr>
      <vt:lpstr>Aplikasi Grafis dan multimedia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Perangkat Lunak Komputer</dc:title>
  <dc:creator>Valued Acer Customer</dc:creator>
  <cp:lastModifiedBy>user</cp:lastModifiedBy>
  <cp:revision>11</cp:revision>
  <dcterms:created xsi:type="dcterms:W3CDTF">2009-02-27T06:04:44Z</dcterms:created>
  <dcterms:modified xsi:type="dcterms:W3CDTF">2019-07-17T00:50:52Z</dcterms:modified>
</cp:coreProperties>
</file>