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8DF49-2644-417A-BFFE-23E31E3D0204}" type="doc">
      <dgm:prSet loTypeId="urn:microsoft.com/office/officeart/2005/8/layout/hProcess9" loCatId="process" qsTypeId="urn:microsoft.com/office/officeart/2005/8/quickstyle/simple1" qsCatId="simple" csTypeId="urn:microsoft.com/office/officeart/2005/8/colors/colorful1#2" csCatId="colorful" phldr="1"/>
      <dgm:spPr/>
    </dgm:pt>
    <dgm:pt modelId="{3F0A62B9-4FAB-4D9D-BE5D-80FFCCB12D93}">
      <dgm:prSet phldrT="[Text]"/>
      <dgm:spPr/>
      <dgm:t>
        <a:bodyPr/>
        <a:lstStyle/>
        <a:p>
          <a:r>
            <a:rPr lang="id-ID" dirty="0" smtClean="0"/>
            <a:t>input</a:t>
          </a:r>
          <a:endParaRPr lang="id-ID" dirty="0"/>
        </a:p>
      </dgm:t>
    </dgm:pt>
    <dgm:pt modelId="{94C570AB-A03E-42C8-9F85-C60DF3300355}" type="parTrans" cxnId="{8D852FC7-747D-43BC-AB3C-D4C0F3D81353}">
      <dgm:prSet/>
      <dgm:spPr/>
      <dgm:t>
        <a:bodyPr/>
        <a:lstStyle/>
        <a:p>
          <a:endParaRPr lang="id-ID"/>
        </a:p>
      </dgm:t>
    </dgm:pt>
    <dgm:pt modelId="{18B61020-F82C-4063-91A3-599FF43E0708}" type="sibTrans" cxnId="{8D852FC7-747D-43BC-AB3C-D4C0F3D81353}">
      <dgm:prSet/>
      <dgm:spPr/>
      <dgm:t>
        <a:bodyPr/>
        <a:lstStyle/>
        <a:p>
          <a:endParaRPr lang="id-ID"/>
        </a:p>
      </dgm:t>
    </dgm:pt>
    <dgm:pt modelId="{CFFF3715-F39A-4BBD-BDAF-D17B3D4DD0EF}">
      <dgm:prSet phldrT="[Text]"/>
      <dgm:spPr/>
      <dgm:t>
        <a:bodyPr/>
        <a:lstStyle/>
        <a:p>
          <a:r>
            <a:rPr lang="id-ID" dirty="0" smtClean="0"/>
            <a:t>Model </a:t>
          </a:r>
          <a:endParaRPr lang="id-ID" dirty="0"/>
        </a:p>
      </dgm:t>
    </dgm:pt>
    <dgm:pt modelId="{6A9BEDF8-C90E-4269-BBA2-A4A70BDEC372}" type="parTrans" cxnId="{0419911E-D9F3-44D5-94B3-DE0C40B6F079}">
      <dgm:prSet/>
      <dgm:spPr/>
      <dgm:t>
        <a:bodyPr/>
        <a:lstStyle/>
        <a:p>
          <a:endParaRPr lang="id-ID"/>
        </a:p>
      </dgm:t>
    </dgm:pt>
    <dgm:pt modelId="{308A0076-8F6A-43D9-A88E-0E708FE52D9A}" type="sibTrans" cxnId="{0419911E-D9F3-44D5-94B3-DE0C40B6F079}">
      <dgm:prSet/>
      <dgm:spPr/>
      <dgm:t>
        <a:bodyPr/>
        <a:lstStyle/>
        <a:p>
          <a:endParaRPr lang="id-ID"/>
        </a:p>
      </dgm:t>
    </dgm:pt>
    <dgm:pt modelId="{B60BBF44-BA61-4362-96A6-B3113B6C0F64}">
      <dgm:prSet phldrT="[Text]"/>
      <dgm:spPr/>
      <dgm:t>
        <a:bodyPr/>
        <a:lstStyle/>
        <a:p>
          <a:r>
            <a:rPr lang="id-ID" dirty="0" smtClean="0"/>
            <a:t>Output </a:t>
          </a:r>
          <a:endParaRPr lang="id-ID" dirty="0"/>
        </a:p>
      </dgm:t>
    </dgm:pt>
    <dgm:pt modelId="{6A31BEDC-0768-4CDB-BF6F-0B19A7BEDFEB}" type="parTrans" cxnId="{38B99F62-D5C8-41A1-92EF-A000D120D1CD}">
      <dgm:prSet/>
      <dgm:spPr/>
      <dgm:t>
        <a:bodyPr/>
        <a:lstStyle/>
        <a:p>
          <a:endParaRPr lang="id-ID"/>
        </a:p>
      </dgm:t>
    </dgm:pt>
    <dgm:pt modelId="{A20002A4-D256-47F3-A0C2-9F34A74ED5AD}" type="sibTrans" cxnId="{38B99F62-D5C8-41A1-92EF-A000D120D1CD}">
      <dgm:prSet/>
      <dgm:spPr/>
      <dgm:t>
        <a:bodyPr/>
        <a:lstStyle/>
        <a:p>
          <a:endParaRPr lang="id-ID"/>
        </a:p>
      </dgm:t>
    </dgm:pt>
    <dgm:pt modelId="{987594FD-D752-436E-BBB6-9A7415DAB924}">
      <dgm:prSet phldrT="[Text]"/>
      <dgm:spPr/>
      <dgm:t>
        <a:bodyPr/>
        <a:lstStyle/>
        <a:p>
          <a:r>
            <a:rPr lang="id-ID" dirty="0" smtClean="0"/>
            <a:t>Teknologi</a:t>
          </a:r>
          <a:endParaRPr lang="id-ID" dirty="0"/>
        </a:p>
      </dgm:t>
    </dgm:pt>
    <dgm:pt modelId="{0A6EE6EF-D7D0-40E1-85C6-69963CD826FE}" type="parTrans" cxnId="{F543ECAD-93F1-4200-AB64-C67AF75B6A56}">
      <dgm:prSet/>
      <dgm:spPr/>
      <dgm:t>
        <a:bodyPr/>
        <a:lstStyle/>
        <a:p>
          <a:endParaRPr lang="id-ID"/>
        </a:p>
      </dgm:t>
    </dgm:pt>
    <dgm:pt modelId="{068CFD46-0919-4ED3-82F5-BB065AEBDD26}" type="sibTrans" cxnId="{F543ECAD-93F1-4200-AB64-C67AF75B6A56}">
      <dgm:prSet/>
      <dgm:spPr/>
      <dgm:t>
        <a:bodyPr/>
        <a:lstStyle/>
        <a:p>
          <a:endParaRPr lang="id-ID"/>
        </a:p>
      </dgm:t>
    </dgm:pt>
    <dgm:pt modelId="{42B3F122-CE4B-42E5-BB98-845CBF44004E}">
      <dgm:prSet phldrT="[Text]"/>
      <dgm:spPr/>
      <dgm:t>
        <a:bodyPr/>
        <a:lstStyle/>
        <a:p>
          <a:r>
            <a:rPr lang="id-ID" dirty="0" smtClean="0"/>
            <a:t>Basis data </a:t>
          </a:r>
          <a:endParaRPr lang="id-ID" dirty="0"/>
        </a:p>
      </dgm:t>
    </dgm:pt>
    <dgm:pt modelId="{FD98DE56-562A-453B-83F5-6E896980E478}" type="parTrans" cxnId="{A54A7770-CDFC-4D3D-B9E5-14A0E341B327}">
      <dgm:prSet/>
      <dgm:spPr/>
      <dgm:t>
        <a:bodyPr/>
        <a:lstStyle/>
        <a:p>
          <a:endParaRPr lang="id-ID"/>
        </a:p>
      </dgm:t>
    </dgm:pt>
    <dgm:pt modelId="{C47E5FD6-F035-4E03-B77E-FA8453C0A1AA}" type="sibTrans" cxnId="{A54A7770-CDFC-4D3D-B9E5-14A0E341B327}">
      <dgm:prSet/>
      <dgm:spPr/>
      <dgm:t>
        <a:bodyPr/>
        <a:lstStyle/>
        <a:p>
          <a:endParaRPr lang="id-ID"/>
        </a:p>
      </dgm:t>
    </dgm:pt>
    <dgm:pt modelId="{B2184309-07DA-43F4-BF87-4332D59142AA}">
      <dgm:prSet phldrT="[Text]"/>
      <dgm:spPr/>
      <dgm:t>
        <a:bodyPr/>
        <a:lstStyle/>
        <a:p>
          <a:r>
            <a:rPr lang="id-ID" dirty="0" smtClean="0"/>
            <a:t>Kontrol</a:t>
          </a:r>
          <a:endParaRPr lang="id-ID" dirty="0"/>
        </a:p>
      </dgm:t>
    </dgm:pt>
    <dgm:pt modelId="{D8756F43-4BBE-4F62-B62C-4719DF854ACD}" type="parTrans" cxnId="{057903D7-FB66-41F1-AA17-8C72DE4F6837}">
      <dgm:prSet/>
      <dgm:spPr/>
      <dgm:t>
        <a:bodyPr/>
        <a:lstStyle/>
        <a:p>
          <a:endParaRPr lang="id-ID"/>
        </a:p>
      </dgm:t>
    </dgm:pt>
    <dgm:pt modelId="{DF47AF3C-1A95-4FCD-A2FB-5000CFA0ADCF}" type="sibTrans" cxnId="{057903D7-FB66-41F1-AA17-8C72DE4F6837}">
      <dgm:prSet/>
      <dgm:spPr/>
      <dgm:t>
        <a:bodyPr/>
        <a:lstStyle/>
        <a:p>
          <a:endParaRPr lang="id-ID"/>
        </a:p>
      </dgm:t>
    </dgm:pt>
    <dgm:pt modelId="{30D71C84-19ED-486D-8984-3C639077B818}" type="pres">
      <dgm:prSet presAssocID="{52B8DF49-2644-417A-BFFE-23E31E3D0204}" presName="CompostProcess" presStyleCnt="0">
        <dgm:presLayoutVars>
          <dgm:dir/>
          <dgm:resizeHandles val="exact"/>
        </dgm:presLayoutVars>
      </dgm:prSet>
      <dgm:spPr/>
    </dgm:pt>
    <dgm:pt modelId="{1439EDEA-21C7-43FA-B8F7-469803E604AF}" type="pres">
      <dgm:prSet presAssocID="{52B8DF49-2644-417A-BFFE-23E31E3D0204}" presName="arrow" presStyleLbl="bgShp" presStyleIdx="0" presStyleCnt="1"/>
      <dgm:spPr/>
    </dgm:pt>
    <dgm:pt modelId="{D86A816A-4C31-4562-9202-FE8D692DC083}" type="pres">
      <dgm:prSet presAssocID="{52B8DF49-2644-417A-BFFE-23E31E3D0204}" presName="linearProcess" presStyleCnt="0"/>
      <dgm:spPr/>
    </dgm:pt>
    <dgm:pt modelId="{D3AEF540-1487-4F70-A8AB-CDAFED82F341}" type="pres">
      <dgm:prSet presAssocID="{3F0A62B9-4FAB-4D9D-BE5D-80FFCCB12D93}" presName="textNode" presStyleLbl="node1" presStyleIdx="0" presStyleCnt="6">
        <dgm:presLayoutVars>
          <dgm:bulletEnabled val="1"/>
        </dgm:presLayoutVars>
      </dgm:prSet>
      <dgm:spPr/>
      <dgm:t>
        <a:bodyPr/>
        <a:lstStyle/>
        <a:p>
          <a:endParaRPr lang="id-ID"/>
        </a:p>
      </dgm:t>
    </dgm:pt>
    <dgm:pt modelId="{870BB641-3F27-4CC9-84EF-6302EA480BBF}" type="pres">
      <dgm:prSet presAssocID="{18B61020-F82C-4063-91A3-599FF43E0708}" presName="sibTrans" presStyleCnt="0"/>
      <dgm:spPr/>
    </dgm:pt>
    <dgm:pt modelId="{34403A04-DDC5-4C88-8147-3123178CBB10}" type="pres">
      <dgm:prSet presAssocID="{CFFF3715-F39A-4BBD-BDAF-D17B3D4DD0EF}" presName="textNode" presStyleLbl="node1" presStyleIdx="1" presStyleCnt="6">
        <dgm:presLayoutVars>
          <dgm:bulletEnabled val="1"/>
        </dgm:presLayoutVars>
      </dgm:prSet>
      <dgm:spPr/>
      <dgm:t>
        <a:bodyPr/>
        <a:lstStyle/>
        <a:p>
          <a:endParaRPr lang="id-ID"/>
        </a:p>
      </dgm:t>
    </dgm:pt>
    <dgm:pt modelId="{57788D38-7DA0-4921-8758-C7DC6B0A73D7}" type="pres">
      <dgm:prSet presAssocID="{308A0076-8F6A-43D9-A88E-0E708FE52D9A}" presName="sibTrans" presStyleCnt="0"/>
      <dgm:spPr/>
    </dgm:pt>
    <dgm:pt modelId="{D208023E-DC90-452E-A761-67EE5EB9C902}" type="pres">
      <dgm:prSet presAssocID="{B60BBF44-BA61-4362-96A6-B3113B6C0F64}" presName="textNode" presStyleLbl="node1" presStyleIdx="2" presStyleCnt="6">
        <dgm:presLayoutVars>
          <dgm:bulletEnabled val="1"/>
        </dgm:presLayoutVars>
      </dgm:prSet>
      <dgm:spPr/>
      <dgm:t>
        <a:bodyPr/>
        <a:lstStyle/>
        <a:p>
          <a:endParaRPr lang="id-ID"/>
        </a:p>
      </dgm:t>
    </dgm:pt>
    <dgm:pt modelId="{632C8F25-5308-476A-AE31-3DF3E2EA1E97}" type="pres">
      <dgm:prSet presAssocID="{A20002A4-D256-47F3-A0C2-9F34A74ED5AD}" presName="sibTrans" presStyleCnt="0"/>
      <dgm:spPr/>
    </dgm:pt>
    <dgm:pt modelId="{3394A32C-6966-4DEB-858F-7DFAAAAB79DF}" type="pres">
      <dgm:prSet presAssocID="{987594FD-D752-436E-BBB6-9A7415DAB924}" presName="textNode" presStyleLbl="node1" presStyleIdx="3" presStyleCnt="6">
        <dgm:presLayoutVars>
          <dgm:bulletEnabled val="1"/>
        </dgm:presLayoutVars>
      </dgm:prSet>
      <dgm:spPr/>
      <dgm:t>
        <a:bodyPr/>
        <a:lstStyle/>
        <a:p>
          <a:endParaRPr lang="id-ID"/>
        </a:p>
      </dgm:t>
    </dgm:pt>
    <dgm:pt modelId="{4A2EC2F4-FB0E-4E18-B854-A7BDD98D89B7}" type="pres">
      <dgm:prSet presAssocID="{068CFD46-0919-4ED3-82F5-BB065AEBDD26}" presName="sibTrans" presStyleCnt="0"/>
      <dgm:spPr/>
    </dgm:pt>
    <dgm:pt modelId="{823FAB43-5DAF-4DEF-98FB-C2B3240ADD98}" type="pres">
      <dgm:prSet presAssocID="{42B3F122-CE4B-42E5-BB98-845CBF44004E}" presName="textNode" presStyleLbl="node1" presStyleIdx="4" presStyleCnt="6">
        <dgm:presLayoutVars>
          <dgm:bulletEnabled val="1"/>
        </dgm:presLayoutVars>
      </dgm:prSet>
      <dgm:spPr/>
      <dgm:t>
        <a:bodyPr/>
        <a:lstStyle/>
        <a:p>
          <a:endParaRPr lang="id-ID"/>
        </a:p>
      </dgm:t>
    </dgm:pt>
    <dgm:pt modelId="{8454A850-1600-4826-A6B4-7195D8633FDC}" type="pres">
      <dgm:prSet presAssocID="{C47E5FD6-F035-4E03-B77E-FA8453C0A1AA}" presName="sibTrans" presStyleCnt="0"/>
      <dgm:spPr/>
    </dgm:pt>
    <dgm:pt modelId="{EB265D68-3076-48AF-9EDC-620318D42BC3}" type="pres">
      <dgm:prSet presAssocID="{B2184309-07DA-43F4-BF87-4332D59142AA}" presName="textNode" presStyleLbl="node1" presStyleIdx="5" presStyleCnt="6">
        <dgm:presLayoutVars>
          <dgm:bulletEnabled val="1"/>
        </dgm:presLayoutVars>
      </dgm:prSet>
      <dgm:spPr/>
      <dgm:t>
        <a:bodyPr/>
        <a:lstStyle/>
        <a:p>
          <a:endParaRPr lang="id-ID"/>
        </a:p>
      </dgm:t>
    </dgm:pt>
  </dgm:ptLst>
  <dgm:cxnLst>
    <dgm:cxn modelId="{A54A7770-CDFC-4D3D-B9E5-14A0E341B327}" srcId="{52B8DF49-2644-417A-BFFE-23E31E3D0204}" destId="{42B3F122-CE4B-42E5-BB98-845CBF44004E}" srcOrd="4" destOrd="0" parTransId="{FD98DE56-562A-453B-83F5-6E896980E478}" sibTransId="{C47E5FD6-F035-4E03-B77E-FA8453C0A1AA}"/>
    <dgm:cxn modelId="{38B99F62-D5C8-41A1-92EF-A000D120D1CD}" srcId="{52B8DF49-2644-417A-BFFE-23E31E3D0204}" destId="{B60BBF44-BA61-4362-96A6-B3113B6C0F64}" srcOrd="2" destOrd="0" parTransId="{6A31BEDC-0768-4CDB-BF6F-0B19A7BEDFEB}" sibTransId="{A20002A4-D256-47F3-A0C2-9F34A74ED5AD}"/>
    <dgm:cxn modelId="{F543ECAD-93F1-4200-AB64-C67AF75B6A56}" srcId="{52B8DF49-2644-417A-BFFE-23E31E3D0204}" destId="{987594FD-D752-436E-BBB6-9A7415DAB924}" srcOrd="3" destOrd="0" parTransId="{0A6EE6EF-D7D0-40E1-85C6-69963CD826FE}" sibTransId="{068CFD46-0919-4ED3-82F5-BB065AEBDD26}"/>
    <dgm:cxn modelId="{E9C0F3B5-9743-4B7C-9DBC-8027EC46980F}" type="presOf" srcId="{3F0A62B9-4FAB-4D9D-BE5D-80FFCCB12D93}" destId="{D3AEF540-1487-4F70-A8AB-CDAFED82F341}" srcOrd="0" destOrd="0" presId="urn:microsoft.com/office/officeart/2005/8/layout/hProcess9"/>
    <dgm:cxn modelId="{873F6920-7142-4834-BA95-6C9B75902015}" type="presOf" srcId="{42B3F122-CE4B-42E5-BB98-845CBF44004E}" destId="{823FAB43-5DAF-4DEF-98FB-C2B3240ADD98}" srcOrd="0" destOrd="0" presId="urn:microsoft.com/office/officeart/2005/8/layout/hProcess9"/>
    <dgm:cxn modelId="{1A56ABCB-20A9-4EFA-872D-0267DC620E50}" type="presOf" srcId="{987594FD-D752-436E-BBB6-9A7415DAB924}" destId="{3394A32C-6966-4DEB-858F-7DFAAAAB79DF}" srcOrd="0" destOrd="0" presId="urn:microsoft.com/office/officeart/2005/8/layout/hProcess9"/>
    <dgm:cxn modelId="{8D852FC7-747D-43BC-AB3C-D4C0F3D81353}" srcId="{52B8DF49-2644-417A-BFFE-23E31E3D0204}" destId="{3F0A62B9-4FAB-4D9D-BE5D-80FFCCB12D93}" srcOrd="0" destOrd="0" parTransId="{94C570AB-A03E-42C8-9F85-C60DF3300355}" sibTransId="{18B61020-F82C-4063-91A3-599FF43E0708}"/>
    <dgm:cxn modelId="{7081643C-91F4-40C8-B290-348F047EF1A8}" type="presOf" srcId="{52B8DF49-2644-417A-BFFE-23E31E3D0204}" destId="{30D71C84-19ED-486D-8984-3C639077B818}" srcOrd="0" destOrd="0" presId="urn:microsoft.com/office/officeart/2005/8/layout/hProcess9"/>
    <dgm:cxn modelId="{B313A6D9-E9A8-45AC-965D-8A021F00DF1A}" type="presOf" srcId="{B2184309-07DA-43F4-BF87-4332D59142AA}" destId="{EB265D68-3076-48AF-9EDC-620318D42BC3}" srcOrd="0" destOrd="0" presId="urn:microsoft.com/office/officeart/2005/8/layout/hProcess9"/>
    <dgm:cxn modelId="{0419911E-D9F3-44D5-94B3-DE0C40B6F079}" srcId="{52B8DF49-2644-417A-BFFE-23E31E3D0204}" destId="{CFFF3715-F39A-4BBD-BDAF-D17B3D4DD0EF}" srcOrd="1" destOrd="0" parTransId="{6A9BEDF8-C90E-4269-BBA2-A4A70BDEC372}" sibTransId="{308A0076-8F6A-43D9-A88E-0E708FE52D9A}"/>
    <dgm:cxn modelId="{D49D495C-6532-43E9-A3E0-1EAA4A43DB28}" type="presOf" srcId="{B60BBF44-BA61-4362-96A6-B3113B6C0F64}" destId="{D208023E-DC90-452E-A761-67EE5EB9C902}" srcOrd="0" destOrd="0" presId="urn:microsoft.com/office/officeart/2005/8/layout/hProcess9"/>
    <dgm:cxn modelId="{B566E2E6-92F6-4996-9035-C76C579693E5}" type="presOf" srcId="{CFFF3715-F39A-4BBD-BDAF-D17B3D4DD0EF}" destId="{34403A04-DDC5-4C88-8147-3123178CBB10}" srcOrd="0" destOrd="0" presId="urn:microsoft.com/office/officeart/2005/8/layout/hProcess9"/>
    <dgm:cxn modelId="{057903D7-FB66-41F1-AA17-8C72DE4F6837}" srcId="{52B8DF49-2644-417A-BFFE-23E31E3D0204}" destId="{B2184309-07DA-43F4-BF87-4332D59142AA}" srcOrd="5" destOrd="0" parTransId="{D8756F43-4BBE-4F62-B62C-4719DF854ACD}" sibTransId="{DF47AF3C-1A95-4FCD-A2FB-5000CFA0ADCF}"/>
    <dgm:cxn modelId="{D6925391-2443-4DEE-8AF5-20A67A5A435D}" type="presParOf" srcId="{30D71C84-19ED-486D-8984-3C639077B818}" destId="{1439EDEA-21C7-43FA-B8F7-469803E604AF}" srcOrd="0" destOrd="0" presId="urn:microsoft.com/office/officeart/2005/8/layout/hProcess9"/>
    <dgm:cxn modelId="{68EFF7E9-FF5D-4926-AD01-238918F637EE}" type="presParOf" srcId="{30D71C84-19ED-486D-8984-3C639077B818}" destId="{D86A816A-4C31-4562-9202-FE8D692DC083}" srcOrd="1" destOrd="0" presId="urn:microsoft.com/office/officeart/2005/8/layout/hProcess9"/>
    <dgm:cxn modelId="{8B3312FE-478E-4565-8752-10E4B825B143}" type="presParOf" srcId="{D86A816A-4C31-4562-9202-FE8D692DC083}" destId="{D3AEF540-1487-4F70-A8AB-CDAFED82F341}" srcOrd="0" destOrd="0" presId="urn:microsoft.com/office/officeart/2005/8/layout/hProcess9"/>
    <dgm:cxn modelId="{E5A09CD7-032F-4642-B550-33601C172AC4}" type="presParOf" srcId="{D86A816A-4C31-4562-9202-FE8D692DC083}" destId="{870BB641-3F27-4CC9-84EF-6302EA480BBF}" srcOrd="1" destOrd="0" presId="urn:microsoft.com/office/officeart/2005/8/layout/hProcess9"/>
    <dgm:cxn modelId="{DE99F0E9-224A-4587-B82B-AF40CEA97E63}" type="presParOf" srcId="{D86A816A-4C31-4562-9202-FE8D692DC083}" destId="{34403A04-DDC5-4C88-8147-3123178CBB10}" srcOrd="2" destOrd="0" presId="urn:microsoft.com/office/officeart/2005/8/layout/hProcess9"/>
    <dgm:cxn modelId="{C53EE1C5-F7C3-4312-8567-30C9C84F3627}" type="presParOf" srcId="{D86A816A-4C31-4562-9202-FE8D692DC083}" destId="{57788D38-7DA0-4921-8758-C7DC6B0A73D7}" srcOrd="3" destOrd="0" presId="urn:microsoft.com/office/officeart/2005/8/layout/hProcess9"/>
    <dgm:cxn modelId="{6A9CCCCC-849C-44E5-AACB-55EB94B41C29}" type="presParOf" srcId="{D86A816A-4C31-4562-9202-FE8D692DC083}" destId="{D208023E-DC90-452E-A761-67EE5EB9C902}" srcOrd="4" destOrd="0" presId="urn:microsoft.com/office/officeart/2005/8/layout/hProcess9"/>
    <dgm:cxn modelId="{283C3B3A-89E6-47B3-93CD-ED31250F3233}" type="presParOf" srcId="{D86A816A-4C31-4562-9202-FE8D692DC083}" destId="{632C8F25-5308-476A-AE31-3DF3E2EA1E97}" srcOrd="5" destOrd="0" presId="urn:microsoft.com/office/officeart/2005/8/layout/hProcess9"/>
    <dgm:cxn modelId="{D2C8F855-9AD1-45BB-AC02-14D006E780F7}" type="presParOf" srcId="{D86A816A-4C31-4562-9202-FE8D692DC083}" destId="{3394A32C-6966-4DEB-858F-7DFAAAAB79DF}" srcOrd="6" destOrd="0" presId="urn:microsoft.com/office/officeart/2005/8/layout/hProcess9"/>
    <dgm:cxn modelId="{3B3A1CE3-B362-4F6C-B723-0886A7B8EBAB}" type="presParOf" srcId="{D86A816A-4C31-4562-9202-FE8D692DC083}" destId="{4A2EC2F4-FB0E-4E18-B854-A7BDD98D89B7}" srcOrd="7" destOrd="0" presId="urn:microsoft.com/office/officeart/2005/8/layout/hProcess9"/>
    <dgm:cxn modelId="{062903FD-97F5-4C0C-93D7-718A9F6487DE}" type="presParOf" srcId="{D86A816A-4C31-4562-9202-FE8D692DC083}" destId="{823FAB43-5DAF-4DEF-98FB-C2B3240ADD98}" srcOrd="8" destOrd="0" presId="urn:microsoft.com/office/officeart/2005/8/layout/hProcess9"/>
    <dgm:cxn modelId="{435B0CAE-9654-49C6-BEC6-A2A519537C6E}" type="presParOf" srcId="{D86A816A-4C31-4562-9202-FE8D692DC083}" destId="{8454A850-1600-4826-A6B4-7195D8633FDC}" srcOrd="9" destOrd="0" presId="urn:microsoft.com/office/officeart/2005/8/layout/hProcess9"/>
    <dgm:cxn modelId="{9A419D55-6ECB-43DB-9041-BA17ECD67874}" type="presParOf" srcId="{D86A816A-4C31-4562-9202-FE8D692DC083}" destId="{EB265D68-3076-48AF-9EDC-620318D42BC3}"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98800-F867-4136-AE08-F2656AA537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id-ID"/>
        </a:p>
      </dgm:t>
    </dgm:pt>
    <dgm:pt modelId="{D02407F8-F266-4FAA-8E73-33005E6716FF}">
      <dgm:prSet phldrT="[Text]"/>
      <dgm:spPr/>
      <dgm:t>
        <a:bodyPr/>
        <a:lstStyle/>
        <a:p>
          <a:r>
            <a:rPr lang="id-ID" dirty="0" smtClean="0"/>
            <a:t>Perangkat lunak yang dibuat untuk membantu </a:t>
          </a:r>
          <a:endParaRPr lang="id-ID" dirty="0"/>
        </a:p>
      </dgm:t>
    </dgm:pt>
    <dgm:pt modelId="{147B0D8D-C9AB-4475-A028-272409988A36}" type="parTrans" cxnId="{653E9DBC-25A3-46A4-8FC8-90F82D14DFC0}">
      <dgm:prSet/>
      <dgm:spPr/>
      <dgm:t>
        <a:bodyPr/>
        <a:lstStyle/>
        <a:p>
          <a:endParaRPr lang="id-ID"/>
        </a:p>
      </dgm:t>
    </dgm:pt>
    <dgm:pt modelId="{C05945A9-8AB9-4E84-970C-78C9DE406858}" type="sibTrans" cxnId="{653E9DBC-25A3-46A4-8FC8-90F82D14DFC0}">
      <dgm:prSet/>
      <dgm:spPr/>
      <dgm:t>
        <a:bodyPr/>
        <a:lstStyle/>
        <a:p>
          <a:endParaRPr lang="id-ID"/>
        </a:p>
      </dgm:t>
    </dgm:pt>
    <dgm:pt modelId="{CEBBCD27-DCC1-47B3-AC4F-14CE29760F82}">
      <dgm:prSet phldrT="[Text]"/>
      <dgm:spPr/>
      <dgm:t>
        <a:bodyPr/>
        <a:lstStyle/>
        <a:p>
          <a:r>
            <a:rPr lang="id-ID" dirty="0" smtClean="0"/>
            <a:t>Proses analisis</a:t>
          </a:r>
          <a:endParaRPr lang="id-ID" dirty="0"/>
        </a:p>
      </dgm:t>
    </dgm:pt>
    <dgm:pt modelId="{DD19BB62-13D9-4E57-BDA6-EEF22B0E7DF9}" type="parTrans" cxnId="{6A001582-06A4-4A52-AD65-AFDA6DAA4975}">
      <dgm:prSet/>
      <dgm:spPr/>
      <dgm:t>
        <a:bodyPr/>
        <a:lstStyle/>
        <a:p>
          <a:endParaRPr lang="id-ID"/>
        </a:p>
      </dgm:t>
    </dgm:pt>
    <dgm:pt modelId="{98BB623F-ED98-45FE-A7BD-7B1BAF235706}" type="sibTrans" cxnId="{6A001582-06A4-4A52-AD65-AFDA6DAA4975}">
      <dgm:prSet/>
      <dgm:spPr/>
      <dgm:t>
        <a:bodyPr/>
        <a:lstStyle/>
        <a:p>
          <a:endParaRPr lang="id-ID"/>
        </a:p>
      </dgm:t>
    </dgm:pt>
    <dgm:pt modelId="{F19B6C9F-85C7-46D7-8DC4-EBD84DFEDBFD}">
      <dgm:prSet phldrT="[Text]"/>
      <dgm:spPr/>
      <dgm:t>
        <a:bodyPr/>
        <a:lstStyle/>
        <a:p>
          <a:r>
            <a:rPr lang="id-ID" dirty="0" smtClean="0"/>
            <a:t>Optimasi atau perawatan komputer</a:t>
          </a:r>
          <a:endParaRPr lang="id-ID" dirty="0"/>
        </a:p>
      </dgm:t>
    </dgm:pt>
    <dgm:pt modelId="{93A90BD5-14EE-4E33-BD06-AAA787BA9DBF}" type="parTrans" cxnId="{61731E2C-EBD7-484C-848D-C184BBB18AC8}">
      <dgm:prSet/>
      <dgm:spPr/>
      <dgm:t>
        <a:bodyPr/>
        <a:lstStyle/>
        <a:p>
          <a:endParaRPr lang="id-ID"/>
        </a:p>
      </dgm:t>
    </dgm:pt>
    <dgm:pt modelId="{83D6B13C-21C9-4780-9C71-AA355A7622DC}" type="sibTrans" cxnId="{61731E2C-EBD7-484C-848D-C184BBB18AC8}">
      <dgm:prSet/>
      <dgm:spPr/>
      <dgm:t>
        <a:bodyPr/>
        <a:lstStyle/>
        <a:p>
          <a:endParaRPr lang="id-ID"/>
        </a:p>
      </dgm:t>
    </dgm:pt>
    <dgm:pt modelId="{2670E1DD-BB51-4C3A-8969-38D45C13BA91}">
      <dgm:prSet phldrT="[Text]"/>
      <dgm:spPr/>
      <dgm:t>
        <a:bodyPr/>
        <a:lstStyle/>
        <a:p>
          <a:r>
            <a:rPr lang="id-ID" dirty="0" smtClean="0"/>
            <a:t>Upaya pencegahan terhadap eror</a:t>
          </a:r>
          <a:endParaRPr lang="id-ID" dirty="0"/>
        </a:p>
      </dgm:t>
    </dgm:pt>
    <dgm:pt modelId="{2F3FCEC2-001C-4596-9397-FC77C9EA7064}" type="parTrans" cxnId="{E58EB806-436C-4997-B199-320943EBCAFF}">
      <dgm:prSet/>
      <dgm:spPr/>
      <dgm:t>
        <a:bodyPr/>
        <a:lstStyle/>
        <a:p>
          <a:endParaRPr lang="id-ID"/>
        </a:p>
      </dgm:t>
    </dgm:pt>
    <dgm:pt modelId="{4DB52865-7B2E-4F5E-9B12-BEE7EB52B5A4}" type="sibTrans" cxnId="{E58EB806-436C-4997-B199-320943EBCAFF}">
      <dgm:prSet/>
      <dgm:spPr/>
      <dgm:t>
        <a:bodyPr/>
        <a:lstStyle/>
        <a:p>
          <a:endParaRPr lang="id-ID"/>
        </a:p>
      </dgm:t>
    </dgm:pt>
    <dgm:pt modelId="{C95C36A2-E468-4C0F-B1DB-B9151F373C7E}">
      <dgm:prSet phldrT="[Text]"/>
      <dgm:spPr/>
      <dgm:t>
        <a:bodyPr/>
        <a:lstStyle/>
        <a:p>
          <a:r>
            <a:rPr lang="id-ID" dirty="0" smtClean="0"/>
            <a:t>Pengaturan </a:t>
          </a:r>
          <a:endParaRPr lang="id-ID" dirty="0"/>
        </a:p>
      </dgm:t>
    </dgm:pt>
    <dgm:pt modelId="{C3E0E72B-9711-4588-8D49-F8287D6E48AE}" type="parTrans" cxnId="{B09A8D6F-A704-48C9-85B4-60460EED8796}">
      <dgm:prSet/>
      <dgm:spPr/>
      <dgm:t>
        <a:bodyPr/>
        <a:lstStyle/>
        <a:p>
          <a:endParaRPr lang="id-ID"/>
        </a:p>
      </dgm:t>
    </dgm:pt>
    <dgm:pt modelId="{9B7D96ED-5B1D-4BD6-B5B2-63961AE15189}" type="sibTrans" cxnId="{B09A8D6F-A704-48C9-85B4-60460EED8796}">
      <dgm:prSet/>
      <dgm:spPr/>
      <dgm:t>
        <a:bodyPr/>
        <a:lstStyle/>
        <a:p>
          <a:endParaRPr lang="id-ID"/>
        </a:p>
      </dgm:t>
    </dgm:pt>
    <dgm:pt modelId="{A30000ED-65FD-4749-92A1-25E6D3A234B0}" type="pres">
      <dgm:prSet presAssocID="{AF798800-F867-4136-AE08-F2656AA537E7}" presName="Name0" presStyleCnt="0">
        <dgm:presLayoutVars>
          <dgm:chPref val="1"/>
          <dgm:dir/>
          <dgm:animOne val="branch"/>
          <dgm:animLvl val="lvl"/>
          <dgm:resizeHandles/>
        </dgm:presLayoutVars>
      </dgm:prSet>
      <dgm:spPr/>
      <dgm:t>
        <a:bodyPr/>
        <a:lstStyle/>
        <a:p>
          <a:endParaRPr lang="id-ID"/>
        </a:p>
      </dgm:t>
    </dgm:pt>
    <dgm:pt modelId="{EDC5D13E-3DB7-47C0-ABE1-E0103A62636C}" type="pres">
      <dgm:prSet presAssocID="{D02407F8-F266-4FAA-8E73-33005E6716FF}" presName="vertOne" presStyleCnt="0"/>
      <dgm:spPr/>
    </dgm:pt>
    <dgm:pt modelId="{D69BFA74-76C9-44BF-847E-99166D4FD640}" type="pres">
      <dgm:prSet presAssocID="{D02407F8-F266-4FAA-8E73-33005E6716FF}" presName="txOne" presStyleLbl="node0" presStyleIdx="0" presStyleCnt="1">
        <dgm:presLayoutVars>
          <dgm:chPref val="3"/>
        </dgm:presLayoutVars>
      </dgm:prSet>
      <dgm:spPr/>
      <dgm:t>
        <a:bodyPr/>
        <a:lstStyle/>
        <a:p>
          <a:endParaRPr lang="id-ID"/>
        </a:p>
      </dgm:t>
    </dgm:pt>
    <dgm:pt modelId="{B61AA851-DF0D-49B6-9EFF-AF5156EEB41A}" type="pres">
      <dgm:prSet presAssocID="{D02407F8-F266-4FAA-8E73-33005E6716FF}" presName="parTransOne" presStyleCnt="0"/>
      <dgm:spPr/>
    </dgm:pt>
    <dgm:pt modelId="{AEEE6CA8-53AA-44BC-9FFD-40BB0F05C5CD}" type="pres">
      <dgm:prSet presAssocID="{D02407F8-F266-4FAA-8E73-33005E6716FF}" presName="horzOne" presStyleCnt="0"/>
      <dgm:spPr/>
    </dgm:pt>
    <dgm:pt modelId="{51BACFD8-121E-4475-AECD-CC81F86EA823}" type="pres">
      <dgm:prSet presAssocID="{CEBBCD27-DCC1-47B3-AC4F-14CE29760F82}" presName="vertTwo" presStyleCnt="0"/>
      <dgm:spPr/>
    </dgm:pt>
    <dgm:pt modelId="{894D541E-E846-444C-96BB-40A1CECF43AC}" type="pres">
      <dgm:prSet presAssocID="{CEBBCD27-DCC1-47B3-AC4F-14CE29760F82}" presName="txTwo" presStyleLbl="node2" presStyleIdx="0" presStyleCnt="2">
        <dgm:presLayoutVars>
          <dgm:chPref val="3"/>
        </dgm:presLayoutVars>
      </dgm:prSet>
      <dgm:spPr/>
      <dgm:t>
        <a:bodyPr/>
        <a:lstStyle/>
        <a:p>
          <a:endParaRPr lang="id-ID"/>
        </a:p>
      </dgm:t>
    </dgm:pt>
    <dgm:pt modelId="{ECCD6691-59B7-4B6E-B990-A455FE91D3E7}" type="pres">
      <dgm:prSet presAssocID="{CEBBCD27-DCC1-47B3-AC4F-14CE29760F82}" presName="parTransTwo" presStyleCnt="0"/>
      <dgm:spPr/>
    </dgm:pt>
    <dgm:pt modelId="{EACD9DDC-4A32-44C7-9D8E-E1B3D935D2A5}" type="pres">
      <dgm:prSet presAssocID="{CEBBCD27-DCC1-47B3-AC4F-14CE29760F82}" presName="horzTwo" presStyleCnt="0"/>
      <dgm:spPr/>
    </dgm:pt>
    <dgm:pt modelId="{EEA72B85-23A5-400A-AF6F-31A2D90F0BB2}" type="pres">
      <dgm:prSet presAssocID="{F19B6C9F-85C7-46D7-8DC4-EBD84DFEDBFD}" presName="vertThree" presStyleCnt="0"/>
      <dgm:spPr/>
    </dgm:pt>
    <dgm:pt modelId="{847D1EF3-1DAA-4DF0-9763-E92B464BA78D}" type="pres">
      <dgm:prSet presAssocID="{F19B6C9F-85C7-46D7-8DC4-EBD84DFEDBFD}" presName="txThree" presStyleLbl="node3" presStyleIdx="0" presStyleCnt="2">
        <dgm:presLayoutVars>
          <dgm:chPref val="3"/>
        </dgm:presLayoutVars>
      </dgm:prSet>
      <dgm:spPr/>
      <dgm:t>
        <a:bodyPr/>
        <a:lstStyle/>
        <a:p>
          <a:endParaRPr lang="id-ID"/>
        </a:p>
      </dgm:t>
    </dgm:pt>
    <dgm:pt modelId="{99225012-B8EE-4341-B44B-A57F38D115F6}" type="pres">
      <dgm:prSet presAssocID="{F19B6C9F-85C7-46D7-8DC4-EBD84DFEDBFD}" presName="horzThree" presStyleCnt="0"/>
      <dgm:spPr/>
    </dgm:pt>
    <dgm:pt modelId="{478237B1-8C71-4A31-9681-0B5311095C18}" type="pres">
      <dgm:prSet presAssocID="{83D6B13C-21C9-4780-9C71-AA355A7622DC}" presName="sibSpaceThree" presStyleCnt="0"/>
      <dgm:spPr/>
    </dgm:pt>
    <dgm:pt modelId="{1943433A-3C76-44D1-B9E0-7721DA169994}" type="pres">
      <dgm:prSet presAssocID="{2670E1DD-BB51-4C3A-8969-38D45C13BA91}" presName="vertThree" presStyleCnt="0"/>
      <dgm:spPr/>
    </dgm:pt>
    <dgm:pt modelId="{CCA707FF-5A2A-4BA9-B042-F2B1465CF89E}" type="pres">
      <dgm:prSet presAssocID="{2670E1DD-BB51-4C3A-8969-38D45C13BA91}" presName="txThree" presStyleLbl="node3" presStyleIdx="1" presStyleCnt="2">
        <dgm:presLayoutVars>
          <dgm:chPref val="3"/>
        </dgm:presLayoutVars>
      </dgm:prSet>
      <dgm:spPr/>
      <dgm:t>
        <a:bodyPr/>
        <a:lstStyle/>
        <a:p>
          <a:endParaRPr lang="id-ID"/>
        </a:p>
      </dgm:t>
    </dgm:pt>
    <dgm:pt modelId="{4616A61F-41A5-46A1-BDD2-1CF0C04FEA4D}" type="pres">
      <dgm:prSet presAssocID="{2670E1DD-BB51-4C3A-8969-38D45C13BA91}" presName="horzThree" presStyleCnt="0"/>
      <dgm:spPr/>
    </dgm:pt>
    <dgm:pt modelId="{6A0BF075-3E83-483A-B87A-2FD680BD92C3}" type="pres">
      <dgm:prSet presAssocID="{98BB623F-ED98-45FE-A7BD-7B1BAF235706}" presName="sibSpaceTwo" presStyleCnt="0"/>
      <dgm:spPr/>
    </dgm:pt>
    <dgm:pt modelId="{4247E112-16D0-4E3E-B535-525E120809EC}" type="pres">
      <dgm:prSet presAssocID="{C95C36A2-E468-4C0F-B1DB-B9151F373C7E}" presName="vertTwo" presStyleCnt="0"/>
      <dgm:spPr/>
    </dgm:pt>
    <dgm:pt modelId="{B9DEFF01-C530-405E-9899-A33EBF7BBD75}" type="pres">
      <dgm:prSet presAssocID="{C95C36A2-E468-4C0F-B1DB-B9151F373C7E}" presName="txTwo" presStyleLbl="node2" presStyleIdx="1" presStyleCnt="2" custLinFactNeighborX="-899" custLinFactNeighborY="50000">
        <dgm:presLayoutVars>
          <dgm:chPref val="3"/>
        </dgm:presLayoutVars>
      </dgm:prSet>
      <dgm:spPr/>
      <dgm:t>
        <a:bodyPr/>
        <a:lstStyle/>
        <a:p>
          <a:endParaRPr lang="id-ID"/>
        </a:p>
      </dgm:t>
    </dgm:pt>
    <dgm:pt modelId="{EEBDA42C-6D79-4EB1-BC01-62BAAEE5DC24}" type="pres">
      <dgm:prSet presAssocID="{C95C36A2-E468-4C0F-B1DB-B9151F373C7E}" presName="horzTwo" presStyleCnt="0"/>
      <dgm:spPr/>
    </dgm:pt>
  </dgm:ptLst>
  <dgm:cxnLst>
    <dgm:cxn modelId="{048F7A52-382E-42BD-8BE0-CB3CF94C2DF7}" type="presOf" srcId="{D02407F8-F266-4FAA-8E73-33005E6716FF}" destId="{D69BFA74-76C9-44BF-847E-99166D4FD640}" srcOrd="0" destOrd="0" presId="urn:microsoft.com/office/officeart/2005/8/layout/hierarchy4"/>
    <dgm:cxn modelId="{C520ABEB-004C-4A9F-9C14-681787786711}" type="presOf" srcId="{F19B6C9F-85C7-46D7-8DC4-EBD84DFEDBFD}" destId="{847D1EF3-1DAA-4DF0-9763-E92B464BA78D}" srcOrd="0" destOrd="0" presId="urn:microsoft.com/office/officeart/2005/8/layout/hierarchy4"/>
    <dgm:cxn modelId="{B09A8D6F-A704-48C9-85B4-60460EED8796}" srcId="{D02407F8-F266-4FAA-8E73-33005E6716FF}" destId="{C95C36A2-E468-4C0F-B1DB-B9151F373C7E}" srcOrd="1" destOrd="0" parTransId="{C3E0E72B-9711-4588-8D49-F8287D6E48AE}" sibTransId="{9B7D96ED-5B1D-4BD6-B5B2-63961AE15189}"/>
    <dgm:cxn modelId="{653E9DBC-25A3-46A4-8FC8-90F82D14DFC0}" srcId="{AF798800-F867-4136-AE08-F2656AA537E7}" destId="{D02407F8-F266-4FAA-8E73-33005E6716FF}" srcOrd="0" destOrd="0" parTransId="{147B0D8D-C9AB-4475-A028-272409988A36}" sibTransId="{C05945A9-8AB9-4E84-970C-78C9DE406858}"/>
    <dgm:cxn modelId="{6A001582-06A4-4A52-AD65-AFDA6DAA4975}" srcId="{D02407F8-F266-4FAA-8E73-33005E6716FF}" destId="{CEBBCD27-DCC1-47B3-AC4F-14CE29760F82}" srcOrd="0" destOrd="0" parTransId="{DD19BB62-13D9-4E57-BDA6-EEF22B0E7DF9}" sibTransId="{98BB623F-ED98-45FE-A7BD-7B1BAF235706}"/>
    <dgm:cxn modelId="{D9DDC6E9-67E1-49B1-AB11-CF1BE2CB8E40}" type="presOf" srcId="{CEBBCD27-DCC1-47B3-AC4F-14CE29760F82}" destId="{894D541E-E846-444C-96BB-40A1CECF43AC}" srcOrd="0" destOrd="0" presId="urn:microsoft.com/office/officeart/2005/8/layout/hierarchy4"/>
    <dgm:cxn modelId="{61731E2C-EBD7-484C-848D-C184BBB18AC8}" srcId="{CEBBCD27-DCC1-47B3-AC4F-14CE29760F82}" destId="{F19B6C9F-85C7-46D7-8DC4-EBD84DFEDBFD}" srcOrd="0" destOrd="0" parTransId="{93A90BD5-14EE-4E33-BD06-AAA787BA9DBF}" sibTransId="{83D6B13C-21C9-4780-9C71-AA355A7622DC}"/>
    <dgm:cxn modelId="{E58EB806-436C-4997-B199-320943EBCAFF}" srcId="{CEBBCD27-DCC1-47B3-AC4F-14CE29760F82}" destId="{2670E1DD-BB51-4C3A-8969-38D45C13BA91}" srcOrd="1" destOrd="0" parTransId="{2F3FCEC2-001C-4596-9397-FC77C9EA7064}" sibTransId="{4DB52865-7B2E-4F5E-9B12-BEE7EB52B5A4}"/>
    <dgm:cxn modelId="{2EB4CBDB-3922-4099-8FB8-E656471C65BE}" type="presOf" srcId="{AF798800-F867-4136-AE08-F2656AA537E7}" destId="{A30000ED-65FD-4749-92A1-25E6D3A234B0}" srcOrd="0" destOrd="0" presId="urn:microsoft.com/office/officeart/2005/8/layout/hierarchy4"/>
    <dgm:cxn modelId="{273D4486-724F-4049-8678-473B18FACD4F}" type="presOf" srcId="{C95C36A2-E468-4C0F-B1DB-B9151F373C7E}" destId="{B9DEFF01-C530-405E-9899-A33EBF7BBD75}" srcOrd="0" destOrd="0" presId="urn:microsoft.com/office/officeart/2005/8/layout/hierarchy4"/>
    <dgm:cxn modelId="{319208EC-4BAB-4570-B5F3-F0C8838246F5}" type="presOf" srcId="{2670E1DD-BB51-4C3A-8969-38D45C13BA91}" destId="{CCA707FF-5A2A-4BA9-B042-F2B1465CF89E}" srcOrd="0" destOrd="0" presId="urn:microsoft.com/office/officeart/2005/8/layout/hierarchy4"/>
    <dgm:cxn modelId="{576414A4-62BB-473E-B3F1-D8012C330E4B}" type="presParOf" srcId="{A30000ED-65FD-4749-92A1-25E6D3A234B0}" destId="{EDC5D13E-3DB7-47C0-ABE1-E0103A62636C}" srcOrd="0" destOrd="0" presId="urn:microsoft.com/office/officeart/2005/8/layout/hierarchy4"/>
    <dgm:cxn modelId="{C3C6B8E8-92FC-4209-8B72-05BA8A229DD4}" type="presParOf" srcId="{EDC5D13E-3DB7-47C0-ABE1-E0103A62636C}" destId="{D69BFA74-76C9-44BF-847E-99166D4FD640}" srcOrd="0" destOrd="0" presId="urn:microsoft.com/office/officeart/2005/8/layout/hierarchy4"/>
    <dgm:cxn modelId="{38776EE4-1263-48C1-9D1C-86171EC76DB5}" type="presParOf" srcId="{EDC5D13E-3DB7-47C0-ABE1-E0103A62636C}" destId="{B61AA851-DF0D-49B6-9EFF-AF5156EEB41A}" srcOrd="1" destOrd="0" presId="urn:microsoft.com/office/officeart/2005/8/layout/hierarchy4"/>
    <dgm:cxn modelId="{61C37D13-DCD9-4156-B1B1-5EC902498519}" type="presParOf" srcId="{EDC5D13E-3DB7-47C0-ABE1-E0103A62636C}" destId="{AEEE6CA8-53AA-44BC-9FFD-40BB0F05C5CD}" srcOrd="2" destOrd="0" presId="urn:microsoft.com/office/officeart/2005/8/layout/hierarchy4"/>
    <dgm:cxn modelId="{50CF829B-C765-4530-BB4D-21EC33A2073A}" type="presParOf" srcId="{AEEE6CA8-53AA-44BC-9FFD-40BB0F05C5CD}" destId="{51BACFD8-121E-4475-AECD-CC81F86EA823}" srcOrd="0" destOrd="0" presId="urn:microsoft.com/office/officeart/2005/8/layout/hierarchy4"/>
    <dgm:cxn modelId="{052376D9-FDAC-4E89-B7B4-7DB263063E4E}" type="presParOf" srcId="{51BACFD8-121E-4475-AECD-CC81F86EA823}" destId="{894D541E-E846-444C-96BB-40A1CECF43AC}" srcOrd="0" destOrd="0" presId="urn:microsoft.com/office/officeart/2005/8/layout/hierarchy4"/>
    <dgm:cxn modelId="{EE05D957-EBF2-470B-B178-708D38F8C454}" type="presParOf" srcId="{51BACFD8-121E-4475-AECD-CC81F86EA823}" destId="{ECCD6691-59B7-4B6E-B990-A455FE91D3E7}" srcOrd="1" destOrd="0" presId="urn:microsoft.com/office/officeart/2005/8/layout/hierarchy4"/>
    <dgm:cxn modelId="{655D6A32-7A9E-449D-AC06-9C7C223F70D3}" type="presParOf" srcId="{51BACFD8-121E-4475-AECD-CC81F86EA823}" destId="{EACD9DDC-4A32-44C7-9D8E-E1B3D935D2A5}" srcOrd="2" destOrd="0" presId="urn:microsoft.com/office/officeart/2005/8/layout/hierarchy4"/>
    <dgm:cxn modelId="{93533B92-5A68-4CDE-8E66-0C78D26CB372}" type="presParOf" srcId="{EACD9DDC-4A32-44C7-9D8E-E1B3D935D2A5}" destId="{EEA72B85-23A5-400A-AF6F-31A2D90F0BB2}" srcOrd="0" destOrd="0" presId="urn:microsoft.com/office/officeart/2005/8/layout/hierarchy4"/>
    <dgm:cxn modelId="{43B29FED-8316-4FA7-9B4A-367E6ADD1850}" type="presParOf" srcId="{EEA72B85-23A5-400A-AF6F-31A2D90F0BB2}" destId="{847D1EF3-1DAA-4DF0-9763-E92B464BA78D}" srcOrd="0" destOrd="0" presId="urn:microsoft.com/office/officeart/2005/8/layout/hierarchy4"/>
    <dgm:cxn modelId="{D27E455A-3F0B-4B72-BE96-F1BF369DD086}" type="presParOf" srcId="{EEA72B85-23A5-400A-AF6F-31A2D90F0BB2}" destId="{99225012-B8EE-4341-B44B-A57F38D115F6}" srcOrd="1" destOrd="0" presId="urn:microsoft.com/office/officeart/2005/8/layout/hierarchy4"/>
    <dgm:cxn modelId="{D272512B-FE2B-4741-B62B-E1D78D98A57F}" type="presParOf" srcId="{EACD9DDC-4A32-44C7-9D8E-E1B3D935D2A5}" destId="{478237B1-8C71-4A31-9681-0B5311095C18}" srcOrd="1" destOrd="0" presId="urn:microsoft.com/office/officeart/2005/8/layout/hierarchy4"/>
    <dgm:cxn modelId="{E395F030-485B-4F8C-92DD-20951E950ADC}" type="presParOf" srcId="{EACD9DDC-4A32-44C7-9D8E-E1B3D935D2A5}" destId="{1943433A-3C76-44D1-B9E0-7721DA169994}" srcOrd="2" destOrd="0" presId="urn:microsoft.com/office/officeart/2005/8/layout/hierarchy4"/>
    <dgm:cxn modelId="{41035277-EFE1-4394-92E6-1DE5F6D6C431}" type="presParOf" srcId="{1943433A-3C76-44D1-B9E0-7721DA169994}" destId="{CCA707FF-5A2A-4BA9-B042-F2B1465CF89E}" srcOrd="0" destOrd="0" presId="urn:microsoft.com/office/officeart/2005/8/layout/hierarchy4"/>
    <dgm:cxn modelId="{D682A424-8097-4C29-8E14-E445915AA04B}" type="presParOf" srcId="{1943433A-3C76-44D1-B9E0-7721DA169994}" destId="{4616A61F-41A5-46A1-BDD2-1CF0C04FEA4D}" srcOrd="1" destOrd="0" presId="urn:microsoft.com/office/officeart/2005/8/layout/hierarchy4"/>
    <dgm:cxn modelId="{1256F86E-CBE5-4581-8983-CF16635569BA}" type="presParOf" srcId="{AEEE6CA8-53AA-44BC-9FFD-40BB0F05C5CD}" destId="{6A0BF075-3E83-483A-B87A-2FD680BD92C3}" srcOrd="1" destOrd="0" presId="urn:microsoft.com/office/officeart/2005/8/layout/hierarchy4"/>
    <dgm:cxn modelId="{4F9ED280-3B31-4E35-8295-2A5ED97DA7C8}" type="presParOf" srcId="{AEEE6CA8-53AA-44BC-9FFD-40BB0F05C5CD}" destId="{4247E112-16D0-4E3E-B535-525E120809EC}" srcOrd="2" destOrd="0" presId="urn:microsoft.com/office/officeart/2005/8/layout/hierarchy4"/>
    <dgm:cxn modelId="{FEEF7AAA-0514-4385-8EDA-7CC21DEAD166}" type="presParOf" srcId="{4247E112-16D0-4E3E-B535-525E120809EC}" destId="{B9DEFF01-C530-405E-9899-A33EBF7BBD75}" srcOrd="0" destOrd="0" presId="urn:microsoft.com/office/officeart/2005/8/layout/hierarchy4"/>
    <dgm:cxn modelId="{2BCADA1B-CA33-4DAE-BDA7-DB43AC88747F}" type="presParOf" srcId="{4247E112-16D0-4E3E-B535-525E120809EC}" destId="{EEBDA42C-6D79-4EB1-BC01-62BAAEE5DC24}"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50D731-A57A-42D4-8126-274887852A38}"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id-ID"/>
        </a:p>
      </dgm:t>
    </dgm:pt>
    <dgm:pt modelId="{2CED620D-10A6-40C8-924A-D21C5023F61A}">
      <dgm:prSet phldrT="[Text]"/>
      <dgm:spPr/>
      <dgm:t>
        <a:bodyPr/>
        <a:lstStyle/>
        <a:p>
          <a:r>
            <a:rPr lang="id-ID" dirty="0" smtClean="0"/>
            <a:t>free</a:t>
          </a:r>
          <a:endParaRPr lang="id-ID" dirty="0"/>
        </a:p>
      </dgm:t>
    </dgm:pt>
    <dgm:pt modelId="{0BDC0E5C-5B38-430B-86CD-DF4C6D3C0D41}" type="parTrans" cxnId="{757ED36D-0760-4A19-BF8D-F034A79203AE}">
      <dgm:prSet/>
      <dgm:spPr/>
      <dgm:t>
        <a:bodyPr/>
        <a:lstStyle/>
        <a:p>
          <a:endParaRPr lang="id-ID"/>
        </a:p>
      </dgm:t>
    </dgm:pt>
    <dgm:pt modelId="{1040BC36-AC69-4D1B-982B-B12B69368018}" type="sibTrans" cxnId="{757ED36D-0760-4A19-BF8D-F034A79203AE}">
      <dgm:prSet/>
      <dgm:spPr/>
      <dgm:t>
        <a:bodyPr/>
        <a:lstStyle/>
        <a:p>
          <a:endParaRPr lang="id-ID"/>
        </a:p>
      </dgm:t>
    </dgm:pt>
    <dgm:pt modelId="{4F2ADD12-F7F4-4531-85F0-688321DF0C1A}">
      <dgm:prSet phldrT="[Text]"/>
      <dgm:spPr/>
      <dgm:t>
        <a:bodyPr/>
        <a:lstStyle/>
        <a:p>
          <a:r>
            <a:rPr lang="id-ID" dirty="0" smtClean="0"/>
            <a:t>Tanpa membeli lisensi dapat menggunakan antivirus dengan batasan tertentu </a:t>
          </a:r>
          <a:endParaRPr lang="id-ID" dirty="0"/>
        </a:p>
      </dgm:t>
    </dgm:pt>
    <dgm:pt modelId="{9BA2A503-026B-4CFB-85C6-108F665EB847}" type="parTrans" cxnId="{4011D80A-01CD-4471-A6C2-4B1F5129C2C4}">
      <dgm:prSet/>
      <dgm:spPr/>
      <dgm:t>
        <a:bodyPr/>
        <a:lstStyle/>
        <a:p>
          <a:endParaRPr lang="id-ID"/>
        </a:p>
      </dgm:t>
    </dgm:pt>
    <dgm:pt modelId="{DC82D118-271A-4A6C-AF2D-82058C845373}" type="sibTrans" cxnId="{4011D80A-01CD-4471-A6C2-4B1F5129C2C4}">
      <dgm:prSet/>
      <dgm:spPr/>
      <dgm:t>
        <a:bodyPr/>
        <a:lstStyle/>
        <a:p>
          <a:endParaRPr lang="id-ID"/>
        </a:p>
      </dgm:t>
    </dgm:pt>
    <dgm:pt modelId="{BFF04A9D-48ED-469F-BEE4-68839B0A61FD}">
      <dgm:prSet phldrT="[Text]"/>
      <dgm:spPr/>
      <dgm:t>
        <a:bodyPr/>
        <a:lstStyle/>
        <a:p>
          <a:r>
            <a:rPr lang="id-ID" dirty="0" smtClean="0"/>
            <a:t>Berbayar </a:t>
          </a:r>
          <a:endParaRPr lang="id-ID" dirty="0"/>
        </a:p>
      </dgm:t>
    </dgm:pt>
    <dgm:pt modelId="{AE921647-AD7C-4F91-8FCA-7CE7B67C3F60}" type="parTrans" cxnId="{DD396C46-7443-43A2-96A0-F51F2736DE4C}">
      <dgm:prSet/>
      <dgm:spPr/>
      <dgm:t>
        <a:bodyPr/>
        <a:lstStyle/>
        <a:p>
          <a:endParaRPr lang="id-ID"/>
        </a:p>
      </dgm:t>
    </dgm:pt>
    <dgm:pt modelId="{D506FD79-6A4C-4EF7-9136-8AD89830FB6A}" type="sibTrans" cxnId="{DD396C46-7443-43A2-96A0-F51F2736DE4C}">
      <dgm:prSet/>
      <dgm:spPr/>
      <dgm:t>
        <a:bodyPr/>
        <a:lstStyle/>
        <a:p>
          <a:endParaRPr lang="id-ID"/>
        </a:p>
      </dgm:t>
    </dgm:pt>
    <dgm:pt modelId="{0BE27D63-68A6-4677-A295-87D09368E3A7}">
      <dgm:prSet phldrT="[Text]"/>
      <dgm:spPr/>
      <dgm:t>
        <a:bodyPr/>
        <a:lstStyle/>
        <a:p>
          <a:r>
            <a:rPr lang="id-ID" dirty="0" smtClean="0"/>
            <a:t>Membeli lisensi untuk dapat menggunakan antivirus tsb scr penuh </a:t>
          </a:r>
          <a:endParaRPr lang="id-ID" dirty="0"/>
        </a:p>
      </dgm:t>
    </dgm:pt>
    <dgm:pt modelId="{DB782AB2-8720-45F6-9B40-48EB715B854D}" type="parTrans" cxnId="{7FF06648-6C0E-41B7-BE7C-7A085FE57DB1}">
      <dgm:prSet/>
      <dgm:spPr/>
      <dgm:t>
        <a:bodyPr/>
        <a:lstStyle/>
        <a:p>
          <a:endParaRPr lang="id-ID"/>
        </a:p>
      </dgm:t>
    </dgm:pt>
    <dgm:pt modelId="{21D262B3-7A81-442B-B5CF-F7365BD302EF}" type="sibTrans" cxnId="{7FF06648-6C0E-41B7-BE7C-7A085FE57DB1}">
      <dgm:prSet/>
      <dgm:spPr/>
      <dgm:t>
        <a:bodyPr/>
        <a:lstStyle/>
        <a:p>
          <a:endParaRPr lang="id-ID"/>
        </a:p>
      </dgm:t>
    </dgm:pt>
    <dgm:pt modelId="{67846803-1B0D-4A11-B360-9986333E1B32}" type="pres">
      <dgm:prSet presAssocID="{7950D731-A57A-42D4-8126-274887852A38}" presName="diagram" presStyleCnt="0">
        <dgm:presLayoutVars>
          <dgm:chPref val="1"/>
          <dgm:dir/>
          <dgm:animOne val="branch"/>
          <dgm:animLvl val="lvl"/>
          <dgm:resizeHandles/>
        </dgm:presLayoutVars>
      </dgm:prSet>
      <dgm:spPr/>
      <dgm:t>
        <a:bodyPr/>
        <a:lstStyle/>
        <a:p>
          <a:endParaRPr lang="id-ID"/>
        </a:p>
      </dgm:t>
    </dgm:pt>
    <dgm:pt modelId="{929DB7FD-FEB5-4CDD-A4A0-C825842A03E9}" type="pres">
      <dgm:prSet presAssocID="{2CED620D-10A6-40C8-924A-D21C5023F61A}" presName="root" presStyleCnt="0"/>
      <dgm:spPr/>
    </dgm:pt>
    <dgm:pt modelId="{9BCD0DEB-938E-4793-96DB-4EC4061FB6FC}" type="pres">
      <dgm:prSet presAssocID="{2CED620D-10A6-40C8-924A-D21C5023F61A}" presName="rootComposite" presStyleCnt="0"/>
      <dgm:spPr/>
    </dgm:pt>
    <dgm:pt modelId="{D92D25A0-F27C-451E-8A99-90B5B8224246}" type="pres">
      <dgm:prSet presAssocID="{2CED620D-10A6-40C8-924A-D21C5023F61A}" presName="rootText" presStyleLbl="node1" presStyleIdx="0" presStyleCnt="2"/>
      <dgm:spPr/>
      <dgm:t>
        <a:bodyPr/>
        <a:lstStyle/>
        <a:p>
          <a:endParaRPr lang="id-ID"/>
        </a:p>
      </dgm:t>
    </dgm:pt>
    <dgm:pt modelId="{76F8E1AE-6FE8-45AE-B0A1-71737F4CA766}" type="pres">
      <dgm:prSet presAssocID="{2CED620D-10A6-40C8-924A-D21C5023F61A}" presName="rootConnector" presStyleLbl="node1" presStyleIdx="0" presStyleCnt="2"/>
      <dgm:spPr/>
      <dgm:t>
        <a:bodyPr/>
        <a:lstStyle/>
        <a:p>
          <a:endParaRPr lang="id-ID"/>
        </a:p>
      </dgm:t>
    </dgm:pt>
    <dgm:pt modelId="{E42B9844-AE0E-4664-B538-FFEB059C82BE}" type="pres">
      <dgm:prSet presAssocID="{2CED620D-10A6-40C8-924A-D21C5023F61A}" presName="childShape" presStyleCnt="0"/>
      <dgm:spPr/>
    </dgm:pt>
    <dgm:pt modelId="{4A27CE6B-1C19-4BD4-8C60-373531D76604}" type="pres">
      <dgm:prSet presAssocID="{9BA2A503-026B-4CFB-85C6-108F665EB847}" presName="Name13" presStyleLbl="parChTrans1D2" presStyleIdx="0" presStyleCnt="2"/>
      <dgm:spPr/>
      <dgm:t>
        <a:bodyPr/>
        <a:lstStyle/>
        <a:p>
          <a:endParaRPr lang="id-ID"/>
        </a:p>
      </dgm:t>
    </dgm:pt>
    <dgm:pt modelId="{5DAC1581-EE85-4D73-8AB5-B8B2D5D92138}" type="pres">
      <dgm:prSet presAssocID="{4F2ADD12-F7F4-4531-85F0-688321DF0C1A}" presName="childText" presStyleLbl="bgAcc1" presStyleIdx="0" presStyleCnt="2">
        <dgm:presLayoutVars>
          <dgm:bulletEnabled val="1"/>
        </dgm:presLayoutVars>
      </dgm:prSet>
      <dgm:spPr/>
      <dgm:t>
        <a:bodyPr/>
        <a:lstStyle/>
        <a:p>
          <a:endParaRPr lang="id-ID"/>
        </a:p>
      </dgm:t>
    </dgm:pt>
    <dgm:pt modelId="{A3C29276-E02E-4898-85CD-7E94A1F49BC3}" type="pres">
      <dgm:prSet presAssocID="{BFF04A9D-48ED-469F-BEE4-68839B0A61FD}" presName="root" presStyleCnt="0"/>
      <dgm:spPr/>
    </dgm:pt>
    <dgm:pt modelId="{90C59218-561A-410A-BC88-4761D2EF56A3}" type="pres">
      <dgm:prSet presAssocID="{BFF04A9D-48ED-469F-BEE4-68839B0A61FD}" presName="rootComposite" presStyleCnt="0"/>
      <dgm:spPr/>
    </dgm:pt>
    <dgm:pt modelId="{4BB3EF3D-5E0D-4937-B767-04B054446BD0}" type="pres">
      <dgm:prSet presAssocID="{BFF04A9D-48ED-469F-BEE4-68839B0A61FD}" presName="rootText" presStyleLbl="node1" presStyleIdx="1" presStyleCnt="2"/>
      <dgm:spPr/>
      <dgm:t>
        <a:bodyPr/>
        <a:lstStyle/>
        <a:p>
          <a:endParaRPr lang="id-ID"/>
        </a:p>
      </dgm:t>
    </dgm:pt>
    <dgm:pt modelId="{5E143ED4-C471-44B5-9FF0-ADB3C3747DEB}" type="pres">
      <dgm:prSet presAssocID="{BFF04A9D-48ED-469F-BEE4-68839B0A61FD}" presName="rootConnector" presStyleLbl="node1" presStyleIdx="1" presStyleCnt="2"/>
      <dgm:spPr/>
      <dgm:t>
        <a:bodyPr/>
        <a:lstStyle/>
        <a:p>
          <a:endParaRPr lang="id-ID"/>
        </a:p>
      </dgm:t>
    </dgm:pt>
    <dgm:pt modelId="{B167C67B-F836-4D46-AE47-9207C9FBB408}" type="pres">
      <dgm:prSet presAssocID="{BFF04A9D-48ED-469F-BEE4-68839B0A61FD}" presName="childShape" presStyleCnt="0"/>
      <dgm:spPr/>
    </dgm:pt>
    <dgm:pt modelId="{DA1BF80F-41BF-4276-8D64-2F22BD56152F}" type="pres">
      <dgm:prSet presAssocID="{DB782AB2-8720-45F6-9B40-48EB715B854D}" presName="Name13" presStyleLbl="parChTrans1D2" presStyleIdx="1" presStyleCnt="2"/>
      <dgm:spPr/>
      <dgm:t>
        <a:bodyPr/>
        <a:lstStyle/>
        <a:p>
          <a:endParaRPr lang="id-ID"/>
        </a:p>
      </dgm:t>
    </dgm:pt>
    <dgm:pt modelId="{6C56052F-F67A-490A-AF11-4353C9CCB0C0}" type="pres">
      <dgm:prSet presAssocID="{0BE27D63-68A6-4677-A295-87D09368E3A7}" presName="childText" presStyleLbl="bgAcc1" presStyleIdx="1" presStyleCnt="2">
        <dgm:presLayoutVars>
          <dgm:bulletEnabled val="1"/>
        </dgm:presLayoutVars>
      </dgm:prSet>
      <dgm:spPr/>
      <dgm:t>
        <a:bodyPr/>
        <a:lstStyle/>
        <a:p>
          <a:endParaRPr lang="id-ID"/>
        </a:p>
      </dgm:t>
    </dgm:pt>
  </dgm:ptLst>
  <dgm:cxnLst>
    <dgm:cxn modelId="{FECDF2C8-DE76-4549-B730-3C7F4250CF45}" type="presOf" srcId="{4F2ADD12-F7F4-4531-85F0-688321DF0C1A}" destId="{5DAC1581-EE85-4D73-8AB5-B8B2D5D92138}" srcOrd="0" destOrd="0" presId="urn:microsoft.com/office/officeart/2005/8/layout/hierarchy3"/>
    <dgm:cxn modelId="{757ED36D-0760-4A19-BF8D-F034A79203AE}" srcId="{7950D731-A57A-42D4-8126-274887852A38}" destId="{2CED620D-10A6-40C8-924A-D21C5023F61A}" srcOrd="0" destOrd="0" parTransId="{0BDC0E5C-5B38-430B-86CD-DF4C6D3C0D41}" sibTransId="{1040BC36-AC69-4D1B-982B-B12B69368018}"/>
    <dgm:cxn modelId="{46CFB82B-E204-4F31-8477-5DEECBCFF4C8}" type="presOf" srcId="{DB782AB2-8720-45F6-9B40-48EB715B854D}" destId="{DA1BF80F-41BF-4276-8D64-2F22BD56152F}" srcOrd="0" destOrd="0" presId="urn:microsoft.com/office/officeart/2005/8/layout/hierarchy3"/>
    <dgm:cxn modelId="{CDE3554D-48F1-4D9A-AD86-DBF36E5940D6}" type="presOf" srcId="{0BE27D63-68A6-4677-A295-87D09368E3A7}" destId="{6C56052F-F67A-490A-AF11-4353C9CCB0C0}" srcOrd="0" destOrd="0" presId="urn:microsoft.com/office/officeart/2005/8/layout/hierarchy3"/>
    <dgm:cxn modelId="{C92B2579-34DC-4853-94E4-809DEFB91B9A}" type="presOf" srcId="{9BA2A503-026B-4CFB-85C6-108F665EB847}" destId="{4A27CE6B-1C19-4BD4-8C60-373531D76604}" srcOrd="0" destOrd="0" presId="urn:microsoft.com/office/officeart/2005/8/layout/hierarchy3"/>
    <dgm:cxn modelId="{DD396C46-7443-43A2-96A0-F51F2736DE4C}" srcId="{7950D731-A57A-42D4-8126-274887852A38}" destId="{BFF04A9D-48ED-469F-BEE4-68839B0A61FD}" srcOrd="1" destOrd="0" parTransId="{AE921647-AD7C-4F91-8FCA-7CE7B67C3F60}" sibTransId="{D506FD79-6A4C-4EF7-9136-8AD89830FB6A}"/>
    <dgm:cxn modelId="{4011D80A-01CD-4471-A6C2-4B1F5129C2C4}" srcId="{2CED620D-10A6-40C8-924A-D21C5023F61A}" destId="{4F2ADD12-F7F4-4531-85F0-688321DF0C1A}" srcOrd="0" destOrd="0" parTransId="{9BA2A503-026B-4CFB-85C6-108F665EB847}" sibTransId="{DC82D118-271A-4A6C-AF2D-82058C845373}"/>
    <dgm:cxn modelId="{2F771E13-B14C-40A0-89D5-7A326E410FF6}" type="presOf" srcId="{7950D731-A57A-42D4-8126-274887852A38}" destId="{67846803-1B0D-4A11-B360-9986333E1B32}" srcOrd="0" destOrd="0" presId="urn:microsoft.com/office/officeart/2005/8/layout/hierarchy3"/>
    <dgm:cxn modelId="{52226E1D-0F53-4F50-A071-CC12E17B3F32}" type="presOf" srcId="{2CED620D-10A6-40C8-924A-D21C5023F61A}" destId="{76F8E1AE-6FE8-45AE-B0A1-71737F4CA766}" srcOrd="1" destOrd="0" presId="urn:microsoft.com/office/officeart/2005/8/layout/hierarchy3"/>
    <dgm:cxn modelId="{7FF06648-6C0E-41B7-BE7C-7A085FE57DB1}" srcId="{BFF04A9D-48ED-469F-BEE4-68839B0A61FD}" destId="{0BE27D63-68A6-4677-A295-87D09368E3A7}" srcOrd="0" destOrd="0" parTransId="{DB782AB2-8720-45F6-9B40-48EB715B854D}" sibTransId="{21D262B3-7A81-442B-B5CF-F7365BD302EF}"/>
    <dgm:cxn modelId="{6D962FF3-9CEC-4199-A8E2-F5CEEF1F33E9}" type="presOf" srcId="{2CED620D-10A6-40C8-924A-D21C5023F61A}" destId="{D92D25A0-F27C-451E-8A99-90B5B8224246}" srcOrd="0" destOrd="0" presId="urn:microsoft.com/office/officeart/2005/8/layout/hierarchy3"/>
    <dgm:cxn modelId="{C496E91C-9FDD-4901-90CE-ADA58BB27F8A}" type="presOf" srcId="{BFF04A9D-48ED-469F-BEE4-68839B0A61FD}" destId="{4BB3EF3D-5E0D-4937-B767-04B054446BD0}" srcOrd="0" destOrd="0" presId="urn:microsoft.com/office/officeart/2005/8/layout/hierarchy3"/>
    <dgm:cxn modelId="{26A9ED2A-E36D-499E-AAA6-6AEEE64C0ADB}" type="presOf" srcId="{BFF04A9D-48ED-469F-BEE4-68839B0A61FD}" destId="{5E143ED4-C471-44B5-9FF0-ADB3C3747DEB}" srcOrd="1" destOrd="0" presId="urn:microsoft.com/office/officeart/2005/8/layout/hierarchy3"/>
    <dgm:cxn modelId="{ED0D7BD8-F65F-4FED-B11E-360DD9844AD8}" type="presParOf" srcId="{67846803-1B0D-4A11-B360-9986333E1B32}" destId="{929DB7FD-FEB5-4CDD-A4A0-C825842A03E9}" srcOrd="0" destOrd="0" presId="urn:microsoft.com/office/officeart/2005/8/layout/hierarchy3"/>
    <dgm:cxn modelId="{50C4F0DC-4EBB-4C2A-8357-176B85F8BFA1}" type="presParOf" srcId="{929DB7FD-FEB5-4CDD-A4A0-C825842A03E9}" destId="{9BCD0DEB-938E-4793-96DB-4EC4061FB6FC}" srcOrd="0" destOrd="0" presId="urn:microsoft.com/office/officeart/2005/8/layout/hierarchy3"/>
    <dgm:cxn modelId="{CCAA5B4B-BD5E-4E85-8A68-33A46795AB32}" type="presParOf" srcId="{9BCD0DEB-938E-4793-96DB-4EC4061FB6FC}" destId="{D92D25A0-F27C-451E-8A99-90B5B8224246}" srcOrd="0" destOrd="0" presId="urn:microsoft.com/office/officeart/2005/8/layout/hierarchy3"/>
    <dgm:cxn modelId="{81E6EEB6-4042-4825-8C2D-616077701D65}" type="presParOf" srcId="{9BCD0DEB-938E-4793-96DB-4EC4061FB6FC}" destId="{76F8E1AE-6FE8-45AE-B0A1-71737F4CA766}" srcOrd="1" destOrd="0" presId="urn:microsoft.com/office/officeart/2005/8/layout/hierarchy3"/>
    <dgm:cxn modelId="{B9240BB8-580E-4C28-9ED2-C14CE139D132}" type="presParOf" srcId="{929DB7FD-FEB5-4CDD-A4A0-C825842A03E9}" destId="{E42B9844-AE0E-4664-B538-FFEB059C82BE}" srcOrd="1" destOrd="0" presId="urn:microsoft.com/office/officeart/2005/8/layout/hierarchy3"/>
    <dgm:cxn modelId="{5391E891-E62A-444D-A5C6-C15B4C8496CD}" type="presParOf" srcId="{E42B9844-AE0E-4664-B538-FFEB059C82BE}" destId="{4A27CE6B-1C19-4BD4-8C60-373531D76604}" srcOrd="0" destOrd="0" presId="urn:microsoft.com/office/officeart/2005/8/layout/hierarchy3"/>
    <dgm:cxn modelId="{2BF7C7D8-48F7-41C9-815A-F7E79753BA02}" type="presParOf" srcId="{E42B9844-AE0E-4664-B538-FFEB059C82BE}" destId="{5DAC1581-EE85-4D73-8AB5-B8B2D5D92138}" srcOrd="1" destOrd="0" presId="urn:microsoft.com/office/officeart/2005/8/layout/hierarchy3"/>
    <dgm:cxn modelId="{2E39CE0A-884C-4ACB-A9A4-F10B35622B9B}" type="presParOf" srcId="{67846803-1B0D-4A11-B360-9986333E1B32}" destId="{A3C29276-E02E-4898-85CD-7E94A1F49BC3}" srcOrd="1" destOrd="0" presId="urn:microsoft.com/office/officeart/2005/8/layout/hierarchy3"/>
    <dgm:cxn modelId="{9511423E-F55C-4F90-AF7B-B127CAE206D0}" type="presParOf" srcId="{A3C29276-E02E-4898-85CD-7E94A1F49BC3}" destId="{90C59218-561A-410A-BC88-4761D2EF56A3}" srcOrd="0" destOrd="0" presId="urn:microsoft.com/office/officeart/2005/8/layout/hierarchy3"/>
    <dgm:cxn modelId="{7F612CCF-3946-4EDC-8D72-9A64E1172F1D}" type="presParOf" srcId="{90C59218-561A-410A-BC88-4761D2EF56A3}" destId="{4BB3EF3D-5E0D-4937-B767-04B054446BD0}" srcOrd="0" destOrd="0" presId="urn:microsoft.com/office/officeart/2005/8/layout/hierarchy3"/>
    <dgm:cxn modelId="{B9255D68-AE0F-4877-8C4B-A993D8BA1655}" type="presParOf" srcId="{90C59218-561A-410A-BC88-4761D2EF56A3}" destId="{5E143ED4-C471-44B5-9FF0-ADB3C3747DEB}" srcOrd="1" destOrd="0" presId="urn:microsoft.com/office/officeart/2005/8/layout/hierarchy3"/>
    <dgm:cxn modelId="{42CB1EFE-8F75-46E0-87E3-958A1E215EBD}" type="presParOf" srcId="{A3C29276-E02E-4898-85CD-7E94A1F49BC3}" destId="{B167C67B-F836-4D46-AE47-9207C9FBB408}" srcOrd="1" destOrd="0" presId="urn:microsoft.com/office/officeart/2005/8/layout/hierarchy3"/>
    <dgm:cxn modelId="{58DF9638-0174-405C-8D1E-50635649006D}" type="presParOf" srcId="{B167C67B-F836-4D46-AE47-9207C9FBB408}" destId="{DA1BF80F-41BF-4276-8D64-2F22BD56152F}" srcOrd="0" destOrd="0" presId="urn:microsoft.com/office/officeart/2005/8/layout/hierarchy3"/>
    <dgm:cxn modelId="{011A5922-6CB0-41A1-B863-F838CBBBC6E4}" type="presParOf" srcId="{B167C67B-F836-4D46-AE47-9207C9FBB408}" destId="{6C56052F-F67A-490A-AF11-4353C9CCB0C0}"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C7919CA-5AF7-4E95-B9D3-8F992969D8AE}" type="datetimeFigureOut">
              <a:rPr lang="id-ID" smtClean="0"/>
              <a:pPr/>
              <a:t>22/07/2019</a:t>
            </a:fld>
            <a:endParaRPr lang="id-ID"/>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id-ID"/>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63CD72B-0C0D-4B60-9127-004CEE6419C5}"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7919CA-5AF7-4E95-B9D3-8F992969D8AE}" type="datetimeFigureOut">
              <a:rPr lang="id-ID" smtClean="0"/>
              <a:pPr/>
              <a:t>22/07/2019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3CD72B-0C0D-4B60-9127-004CEE6419C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7919CA-5AF7-4E95-B9D3-8F992969D8AE}" type="datetimeFigureOut">
              <a:rPr lang="id-ID" smtClean="0"/>
              <a:pPr/>
              <a:t>22/07/2019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3CD72B-0C0D-4B60-9127-004CEE6419C5}"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C7919CA-5AF7-4E95-B9D3-8F992969D8AE}" type="datetimeFigureOut">
              <a:rPr lang="id-ID" smtClean="0"/>
              <a:pPr/>
              <a:t>22/07/2019</a:t>
            </a:fld>
            <a:endParaRPr lang="id-ID"/>
          </a:p>
        </p:txBody>
      </p:sp>
      <p:sp>
        <p:nvSpPr>
          <p:cNvPr id="9" name="Slide Number Placeholder 8"/>
          <p:cNvSpPr>
            <a:spLocks noGrp="1"/>
          </p:cNvSpPr>
          <p:nvPr>
            <p:ph type="sldNum" sz="quarter" idx="15"/>
          </p:nvPr>
        </p:nvSpPr>
        <p:spPr/>
        <p:txBody>
          <a:bodyPr rtlCol="0"/>
          <a:lstStyle/>
          <a:p>
            <a:fld id="{163CD72B-0C0D-4B60-9127-004CEE6419C5}" type="slidenum">
              <a:rPr lang="id-ID" smtClean="0"/>
              <a:pPr/>
              <a:t>‹#›</a:t>
            </a:fld>
            <a:endParaRPr lang="id-ID"/>
          </a:p>
        </p:txBody>
      </p:sp>
      <p:sp>
        <p:nvSpPr>
          <p:cNvPr id="10" name="Footer Placeholder 9"/>
          <p:cNvSpPr>
            <a:spLocks noGrp="1"/>
          </p:cNvSpPr>
          <p:nvPr>
            <p:ph type="ftr" sz="quarter" idx="16"/>
          </p:nvPr>
        </p:nvSpPr>
        <p:spPr/>
        <p:txBody>
          <a:bodyPr rtlCol="0"/>
          <a:lstStyle/>
          <a:p>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C7919CA-5AF7-4E95-B9D3-8F992969D8AE}" type="datetimeFigureOut">
              <a:rPr lang="id-ID" smtClean="0"/>
              <a:pPr/>
              <a:t>22/07/2019</a:t>
            </a:fld>
            <a:endParaRPr lang="id-ID"/>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id-ID"/>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63CD72B-0C0D-4B60-9127-004CEE6419C5}"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C7919CA-5AF7-4E95-B9D3-8F992969D8AE}" type="datetimeFigureOut">
              <a:rPr lang="id-ID" smtClean="0"/>
              <a:pPr/>
              <a:t>22/07/2019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3CD72B-0C0D-4B60-9127-004CEE6419C5}" type="slidenum">
              <a:rPr lang="id-ID" smtClean="0"/>
              <a:pPr/>
              <a:t>‹#›</a:t>
            </a:fld>
            <a:endParaRPr lang="id-ID"/>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C7919CA-5AF7-4E95-B9D3-8F992969D8AE}" type="datetimeFigureOut">
              <a:rPr lang="id-ID" smtClean="0"/>
              <a:pPr/>
              <a:t>22/07/2019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63CD72B-0C0D-4B60-9127-004CEE6419C5}" type="slidenum">
              <a:rPr lang="id-ID" smtClean="0"/>
              <a:pPr/>
              <a:t>‹#›</a:t>
            </a:fld>
            <a:endParaRPr lang="id-ID"/>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C7919CA-5AF7-4E95-B9D3-8F992969D8AE}" type="datetimeFigureOut">
              <a:rPr lang="id-ID" smtClean="0"/>
              <a:pPr/>
              <a:t>22/07/2019</a:t>
            </a:fld>
            <a:endParaRPr lang="id-ID"/>
          </a:p>
        </p:txBody>
      </p:sp>
      <p:sp>
        <p:nvSpPr>
          <p:cNvPr id="7" name="Slide Number Placeholder 6"/>
          <p:cNvSpPr>
            <a:spLocks noGrp="1"/>
          </p:cNvSpPr>
          <p:nvPr>
            <p:ph type="sldNum" sz="quarter" idx="11"/>
          </p:nvPr>
        </p:nvSpPr>
        <p:spPr/>
        <p:txBody>
          <a:bodyPr rtlCol="0"/>
          <a:lstStyle/>
          <a:p>
            <a:fld id="{163CD72B-0C0D-4B60-9127-004CEE6419C5}" type="slidenum">
              <a:rPr lang="id-ID" smtClean="0"/>
              <a:pPr/>
              <a:t>‹#›</a:t>
            </a:fld>
            <a:endParaRPr lang="id-ID"/>
          </a:p>
        </p:txBody>
      </p:sp>
      <p:sp>
        <p:nvSpPr>
          <p:cNvPr id="8" name="Footer Placeholder 7"/>
          <p:cNvSpPr>
            <a:spLocks noGrp="1"/>
          </p:cNvSpPr>
          <p:nvPr>
            <p:ph type="ftr" sz="quarter" idx="12"/>
          </p:nvPr>
        </p:nvSpPr>
        <p:spPr/>
        <p:txBody>
          <a:bodyPr rtlCol="0"/>
          <a:lstStyle/>
          <a:p>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919CA-5AF7-4E95-B9D3-8F992969D8AE}" type="datetimeFigureOut">
              <a:rPr lang="id-ID" smtClean="0"/>
              <a:pPr/>
              <a:t>22/07/2019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63CD72B-0C0D-4B60-9127-004CEE6419C5}"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C7919CA-5AF7-4E95-B9D3-8F992969D8AE}" type="datetimeFigureOut">
              <a:rPr lang="id-ID" smtClean="0"/>
              <a:pPr/>
              <a:t>22/07/2019</a:t>
            </a:fld>
            <a:endParaRPr lang="id-ID"/>
          </a:p>
        </p:txBody>
      </p:sp>
      <p:sp>
        <p:nvSpPr>
          <p:cNvPr id="22" name="Slide Number Placeholder 21"/>
          <p:cNvSpPr>
            <a:spLocks noGrp="1"/>
          </p:cNvSpPr>
          <p:nvPr>
            <p:ph type="sldNum" sz="quarter" idx="15"/>
          </p:nvPr>
        </p:nvSpPr>
        <p:spPr/>
        <p:txBody>
          <a:bodyPr rtlCol="0"/>
          <a:lstStyle/>
          <a:p>
            <a:fld id="{163CD72B-0C0D-4B60-9127-004CEE6419C5}" type="slidenum">
              <a:rPr lang="id-ID" smtClean="0"/>
              <a:pPr/>
              <a:t>‹#›</a:t>
            </a:fld>
            <a:endParaRPr lang="id-ID"/>
          </a:p>
        </p:txBody>
      </p:sp>
      <p:sp>
        <p:nvSpPr>
          <p:cNvPr id="23" name="Footer Placeholder 22"/>
          <p:cNvSpPr>
            <a:spLocks noGrp="1"/>
          </p:cNvSpPr>
          <p:nvPr>
            <p:ph type="ftr" sz="quarter" idx="16"/>
          </p:nvPr>
        </p:nvSpPr>
        <p:spPr/>
        <p:txBody>
          <a:bodyPr rtlCol="0"/>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C7919CA-5AF7-4E95-B9D3-8F992969D8AE}" type="datetimeFigureOut">
              <a:rPr lang="id-ID" smtClean="0"/>
              <a:pPr/>
              <a:t>22/07/2019</a:t>
            </a:fld>
            <a:endParaRPr lang="id-ID"/>
          </a:p>
        </p:txBody>
      </p:sp>
      <p:sp>
        <p:nvSpPr>
          <p:cNvPr id="18" name="Slide Number Placeholder 17"/>
          <p:cNvSpPr>
            <a:spLocks noGrp="1"/>
          </p:cNvSpPr>
          <p:nvPr>
            <p:ph type="sldNum" sz="quarter" idx="11"/>
          </p:nvPr>
        </p:nvSpPr>
        <p:spPr/>
        <p:txBody>
          <a:bodyPr rtlCol="0"/>
          <a:lstStyle/>
          <a:p>
            <a:fld id="{163CD72B-0C0D-4B60-9127-004CEE6419C5}" type="slidenum">
              <a:rPr lang="id-ID" smtClean="0"/>
              <a:pPr/>
              <a:t>‹#›</a:t>
            </a:fld>
            <a:endParaRPr lang="id-ID"/>
          </a:p>
        </p:txBody>
      </p:sp>
      <p:sp>
        <p:nvSpPr>
          <p:cNvPr id="21" name="Footer Placeholder 20"/>
          <p:cNvSpPr>
            <a:spLocks noGrp="1"/>
          </p:cNvSpPr>
          <p:nvPr>
            <p:ph type="ftr" sz="quarter" idx="12"/>
          </p:nvPr>
        </p:nvSpPr>
        <p:spPr/>
        <p:txBody>
          <a:bodyPr rtlCol="0"/>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C7919CA-5AF7-4E95-B9D3-8F992969D8AE}" type="datetimeFigureOut">
              <a:rPr lang="id-ID" smtClean="0"/>
              <a:pPr/>
              <a:t>22/07/2019</a:t>
            </a:fld>
            <a:endParaRPr lang="id-ID"/>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d-ID"/>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63CD72B-0C0D-4B60-9127-004CEE6419C5}"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Sistem Informasi </a:t>
            </a:r>
            <a:endParaRPr lang="id-ID" dirty="0"/>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xmlns="" val="4132400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Ouput </a:t>
            </a:r>
            <a:endParaRPr lang="id-ID" dirty="0"/>
          </a:p>
        </p:txBody>
      </p:sp>
      <p:sp>
        <p:nvSpPr>
          <p:cNvPr id="3" name="Content Placeholder 2"/>
          <p:cNvSpPr>
            <a:spLocks noGrp="1"/>
          </p:cNvSpPr>
          <p:nvPr>
            <p:ph sz="quarter" idx="1"/>
          </p:nvPr>
        </p:nvSpPr>
        <p:spPr/>
        <p:txBody>
          <a:bodyPr/>
          <a:lstStyle/>
          <a:p>
            <a:pPr algn="just"/>
            <a:r>
              <a:rPr lang="id-ID" dirty="0" smtClean="0"/>
              <a:t>Hasil Informasi yang berkualitas dan dokumentasi yang berguna untuk semua tingkatan manajemen serta semua pemakai sistem </a:t>
            </a:r>
            <a:endParaRPr lang="id-ID"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31670" y="3573016"/>
            <a:ext cx="4652976"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99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Teknologi </a:t>
            </a:r>
            <a:endParaRPr lang="id-ID" dirty="0"/>
          </a:p>
        </p:txBody>
      </p:sp>
      <p:sp>
        <p:nvSpPr>
          <p:cNvPr id="3" name="Content Placeholder 2"/>
          <p:cNvSpPr>
            <a:spLocks noGrp="1"/>
          </p:cNvSpPr>
          <p:nvPr>
            <p:ph sz="quarter" idx="1"/>
          </p:nvPr>
        </p:nvSpPr>
        <p:spPr/>
        <p:txBody>
          <a:bodyPr/>
          <a:lstStyle/>
          <a:p>
            <a:pPr algn="just"/>
            <a:r>
              <a:rPr lang="id-ID" dirty="0" smtClean="0"/>
              <a:t>Alat dalam sistem Informasi, Teknologi, digunakan dalam menerima input, menjalankan model, menyimpan dan mengkases data, menghasilkan dan mengirimkan output dan memantau pengendalian sistem </a:t>
            </a:r>
          </a:p>
          <a:p>
            <a:pPr marL="0" indent="0">
              <a:buNone/>
            </a:pPr>
            <a:endParaRPr lang="id-ID"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23928" y="3605606"/>
            <a:ext cx="4085000" cy="3059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3485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Basis data </a:t>
            </a:r>
            <a:endParaRPr lang="id-ID" dirty="0"/>
          </a:p>
        </p:txBody>
      </p:sp>
      <p:sp>
        <p:nvSpPr>
          <p:cNvPr id="3" name="Content Placeholder 2"/>
          <p:cNvSpPr>
            <a:spLocks noGrp="1"/>
          </p:cNvSpPr>
          <p:nvPr>
            <p:ph sz="quarter" idx="1"/>
          </p:nvPr>
        </p:nvSpPr>
        <p:spPr/>
        <p:txBody>
          <a:bodyPr/>
          <a:lstStyle/>
          <a:p>
            <a:r>
              <a:rPr lang="id-ID" dirty="0" smtClean="0"/>
              <a:t>Kumpulan data yang saling berhubungan yang tersimpan dalam komputer dengan menggunakan software database</a:t>
            </a:r>
          </a:p>
          <a:p>
            <a:pPr marL="0" indent="0">
              <a:buNone/>
            </a:pPr>
            <a:endParaRPr lang="id-ID"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39952" y="4149080"/>
            <a:ext cx="4093616" cy="1879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298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kontrol </a:t>
            </a:r>
            <a:endParaRPr lang="id-ID" dirty="0"/>
          </a:p>
        </p:txBody>
      </p:sp>
      <p:sp>
        <p:nvSpPr>
          <p:cNvPr id="3" name="Content Placeholder 2"/>
          <p:cNvSpPr>
            <a:spLocks noGrp="1"/>
          </p:cNvSpPr>
          <p:nvPr>
            <p:ph sz="quarter" idx="1"/>
          </p:nvPr>
        </p:nvSpPr>
        <p:spPr/>
        <p:txBody>
          <a:bodyPr/>
          <a:lstStyle/>
          <a:p>
            <a:r>
              <a:rPr lang="id-ID" dirty="0" smtClean="0"/>
              <a:t>Komponen yang mengendalikan gangguan terhadap sistem informasi </a:t>
            </a:r>
          </a:p>
          <a:p>
            <a:endParaRPr lang="id-ID"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19378" y="3861048"/>
            <a:ext cx="3886186" cy="21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2826465"/>
            <a:ext cx="3776871" cy="2141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958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Sistem Informasi </a:t>
            </a:r>
            <a:endParaRPr lang="id-ID" dirty="0"/>
          </a:p>
        </p:txBody>
      </p:sp>
      <p:sp>
        <p:nvSpPr>
          <p:cNvPr id="3" name="Content Placeholder 2"/>
          <p:cNvSpPr>
            <a:spLocks noGrp="1"/>
          </p:cNvSpPr>
          <p:nvPr>
            <p:ph sz="quarter" idx="1"/>
          </p:nvPr>
        </p:nvSpPr>
        <p:spPr/>
        <p:txBody>
          <a:bodyPr/>
          <a:lstStyle/>
          <a:p>
            <a:r>
              <a:rPr lang="id-ID" dirty="0" smtClean="0"/>
              <a:t>Sistem Informasi RS</a:t>
            </a:r>
          </a:p>
          <a:p>
            <a:r>
              <a:rPr lang="id-ID" dirty="0" smtClean="0"/>
              <a:t>Sistem Informasi Akademik</a:t>
            </a:r>
          </a:p>
          <a:p>
            <a:r>
              <a:rPr lang="id-ID" smtClean="0"/>
              <a:t>Sistem Informasi Penjualan </a:t>
            </a:r>
          </a:p>
          <a:p>
            <a:endParaRPr lang="id-ID"/>
          </a:p>
        </p:txBody>
      </p:sp>
    </p:spTree>
    <p:extLst>
      <p:ext uri="{BB962C8B-B14F-4D97-AF65-F5344CB8AC3E}">
        <p14:creationId xmlns:p14="http://schemas.microsoft.com/office/powerpoint/2010/main" xmlns="" val="3422858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Sistem Utility</a:t>
            </a:r>
            <a:endParaRPr lang="id-ID" dirty="0"/>
          </a:p>
        </p:txBody>
      </p:sp>
      <p:graphicFrame>
        <p:nvGraphicFramePr>
          <p:cNvPr id="4" name="Diagram 3"/>
          <p:cNvGraphicFramePr/>
          <p:nvPr>
            <p:extLst>
              <p:ext uri="{D42A27DB-BD31-4B8C-83A1-F6EECF244321}">
                <p14:modId xmlns:p14="http://schemas.microsoft.com/office/powerpoint/2010/main" xmlns="" val="413945052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4358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sistem utility </a:t>
            </a:r>
            <a:endParaRPr lang="id-ID" dirty="0"/>
          </a:p>
        </p:txBody>
      </p:sp>
      <p:sp>
        <p:nvSpPr>
          <p:cNvPr id="3" name="Content Placeholder 2"/>
          <p:cNvSpPr>
            <a:spLocks noGrp="1"/>
          </p:cNvSpPr>
          <p:nvPr>
            <p:ph sz="quarter" idx="1"/>
          </p:nvPr>
        </p:nvSpPr>
        <p:spPr/>
        <p:txBody>
          <a:bodyPr/>
          <a:lstStyle/>
          <a:p>
            <a:r>
              <a:rPr lang="id-ID" dirty="0" smtClean="0"/>
              <a:t>Antivirus </a:t>
            </a:r>
          </a:p>
          <a:p>
            <a:r>
              <a:rPr lang="id-ID" dirty="0" smtClean="0"/>
              <a:t>Archives dan data compression</a:t>
            </a:r>
          </a:p>
          <a:p>
            <a:r>
              <a:rPr lang="id-ID" dirty="0" smtClean="0"/>
              <a:t>Back up software</a:t>
            </a:r>
          </a:p>
          <a:p>
            <a:r>
              <a:rPr lang="id-ID" dirty="0" smtClean="0"/>
              <a:t>Disk Checkers</a:t>
            </a:r>
          </a:p>
          <a:p>
            <a:r>
              <a:rPr lang="id-ID" dirty="0" smtClean="0"/>
              <a:t>Disc Cleaners</a:t>
            </a:r>
          </a:p>
          <a:p>
            <a:r>
              <a:rPr lang="id-ID" dirty="0" smtClean="0"/>
              <a:t>Disc Defragmenters</a:t>
            </a:r>
          </a:p>
          <a:p>
            <a:r>
              <a:rPr lang="id-ID" dirty="0" smtClean="0"/>
              <a:t>Disc Partition editor</a:t>
            </a:r>
          </a:p>
          <a:p>
            <a:r>
              <a:rPr lang="id-ID" dirty="0" smtClean="0"/>
              <a:t>Registry cleaner</a:t>
            </a:r>
          </a:p>
          <a:p>
            <a:r>
              <a:rPr lang="id-ID" dirty="0" smtClean="0"/>
              <a:t>Starup manager</a:t>
            </a:r>
          </a:p>
          <a:p>
            <a:endParaRPr lang="id-ID" dirty="0"/>
          </a:p>
          <a:p>
            <a:endParaRPr lang="id-ID"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8064" y="4068523"/>
            <a:ext cx="3240360" cy="2083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9301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id-ID" b="1" dirty="0" smtClean="0"/>
              <a:t>Anti virus </a:t>
            </a:r>
            <a:endParaRPr lang="id-ID" b="1" dirty="0"/>
          </a:p>
        </p:txBody>
      </p:sp>
      <p:sp>
        <p:nvSpPr>
          <p:cNvPr id="3" name="Content Placeholder 2"/>
          <p:cNvSpPr>
            <a:spLocks noGrp="1"/>
          </p:cNvSpPr>
          <p:nvPr>
            <p:ph sz="quarter" idx="1"/>
          </p:nvPr>
        </p:nvSpPr>
        <p:spPr/>
        <p:txBody>
          <a:bodyPr/>
          <a:lstStyle/>
          <a:p>
            <a:r>
              <a:rPr lang="id-ID" dirty="0"/>
              <a:t>Contoh perangkat lunak antivirus diantaranya AVG Antivirus, </a:t>
            </a:r>
            <a:endParaRPr lang="id-ID" dirty="0" smtClean="0"/>
          </a:p>
          <a:p>
            <a:r>
              <a:rPr lang="id-ID" dirty="0" smtClean="0"/>
              <a:t>Microsoft </a:t>
            </a:r>
            <a:r>
              <a:rPr lang="id-ID" dirty="0"/>
              <a:t>Security Essentials, </a:t>
            </a:r>
            <a:endParaRPr lang="id-ID" dirty="0" smtClean="0"/>
          </a:p>
          <a:p>
            <a:r>
              <a:rPr lang="id-ID" dirty="0" smtClean="0"/>
              <a:t>Avira</a:t>
            </a:r>
            <a:r>
              <a:rPr lang="id-ID" dirty="0"/>
              <a:t>, </a:t>
            </a:r>
            <a:endParaRPr lang="id-ID" dirty="0" smtClean="0"/>
          </a:p>
          <a:p>
            <a:r>
              <a:rPr lang="id-ID" dirty="0" smtClean="0"/>
              <a:t>McAfee</a:t>
            </a:r>
            <a:r>
              <a:rPr lang="id-ID" dirty="0"/>
              <a:t>, </a:t>
            </a:r>
            <a:endParaRPr lang="id-ID" dirty="0" smtClean="0"/>
          </a:p>
          <a:p>
            <a:r>
              <a:rPr lang="id-ID" dirty="0" smtClean="0"/>
              <a:t>Kaspersky</a:t>
            </a:r>
            <a:r>
              <a:rPr lang="id-ID" dirty="0"/>
              <a:t>, </a:t>
            </a:r>
            <a:endParaRPr lang="id-ID" dirty="0" smtClean="0"/>
          </a:p>
          <a:p>
            <a:r>
              <a:rPr lang="id-ID" dirty="0" smtClean="0"/>
              <a:t>BitDefender</a:t>
            </a:r>
            <a:r>
              <a:rPr lang="id-ID" dirty="0"/>
              <a:t>, dan masih banyak lagi termasuk diantaranya antivirus lokal (buatan Indonesia) seperti SmadAV dan PCMAV</a:t>
            </a:r>
          </a:p>
        </p:txBody>
      </p:sp>
    </p:spTree>
    <p:extLst>
      <p:ext uri="{BB962C8B-B14F-4D97-AF65-F5344CB8AC3E}">
        <p14:creationId xmlns:p14="http://schemas.microsoft.com/office/powerpoint/2010/main" xmlns="" val="2259328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Pembagian antivirus </a:t>
            </a:r>
            <a:endParaRPr lang="id-ID"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751915067"/>
              </p:ext>
            </p:extLst>
          </p:nvPr>
        </p:nvGraphicFramePr>
        <p:xfrm>
          <a:off x="457200" y="1600201"/>
          <a:ext cx="6923112" cy="319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15616" y="5229200"/>
            <a:ext cx="5040560" cy="646331"/>
          </a:xfrm>
          <a:prstGeom prst="rect">
            <a:avLst/>
          </a:prstGeom>
          <a:noFill/>
        </p:spPr>
        <p:txBody>
          <a:bodyPr wrap="square" rtlCol="0">
            <a:spAutoFit/>
          </a:bodyPr>
          <a:lstStyle/>
          <a:p>
            <a:r>
              <a:rPr lang="id-ID" b="1" i="1" dirty="0" smtClean="0"/>
              <a:t>Antivirus berperan sangat penting dalam menjalankan sistem operasi </a:t>
            </a:r>
            <a:endParaRPr lang="id-ID" b="1" i="1" dirty="0"/>
          </a:p>
        </p:txBody>
      </p:sp>
    </p:spTree>
    <p:extLst>
      <p:ext uri="{BB962C8B-B14F-4D97-AF65-F5344CB8AC3E}">
        <p14:creationId xmlns:p14="http://schemas.microsoft.com/office/powerpoint/2010/main" xmlns="" val="3192014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1301006"/>
          </a:xfrm>
        </p:spPr>
        <p:txBody>
          <a:bodyPr/>
          <a:lstStyle/>
          <a:p>
            <a:r>
              <a:rPr lang="id-ID" dirty="0" smtClean="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RCHIVERS</a:t>
            </a:r>
            <a:r>
              <a:rPr lang="id-ID" dirty="0" smtClean="0">
                <a:latin typeface="Arial" panose="020B0604020202020204" pitchFamily="34" charset="0"/>
                <a:cs typeface="Arial" panose="020B0604020202020204" pitchFamily="34" charset="0"/>
              </a:rPr>
              <a:t> DAN DATA COMPRESSION </a:t>
            </a:r>
            <a:endParaRPr lang="id-ID"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600200"/>
            <a:ext cx="8003232" cy="4873752"/>
          </a:xfrm>
        </p:spPr>
        <p:txBody>
          <a:bodyPr/>
          <a:lstStyle/>
          <a:p>
            <a:r>
              <a:rPr lang="id-ID" dirty="0" smtClean="0"/>
              <a:t>Perangkat lunak untuk membu</a:t>
            </a:r>
            <a:r>
              <a:rPr lang="en-US" dirty="0" smtClean="0"/>
              <a:t>at</a:t>
            </a:r>
            <a:r>
              <a:rPr lang="id-ID" dirty="0" smtClean="0"/>
              <a:t> file menjadi arsip sekaligus mengkompres (memperkecil ) ukuran </a:t>
            </a:r>
          </a:p>
          <a:p>
            <a:pPr lvl="1"/>
            <a:r>
              <a:rPr lang="id-ID" dirty="0" smtClean="0"/>
              <a:t>Misal ingin mengirim beberapa  ukuran file dari email, jika dikirimkan satu persatu maka akan sangat lama oleh karena itu dokumen itu dapat dikopikan ke dalam satu file  arsip yang berekstensi *zip maka file tersebut akan dapat dikirm dalam satu waktu yang bersamaan </a:t>
            </a:r>
            <a:endParaRPr lang="id-ID"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35896" y="4941168"/>
            <a:ext cx="272415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5102211"/>
            <a:ext cx="1755789" cy="1755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20272" y="4679230"/>
            <a:ext cx="1238250" cy="220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6407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Sistem </a:t>
            </a:r>
            <a:endParaRPr lang="id-ID" dirty="0"/>
          </a:p>
        </p:txBody>
      </p:sp>
      <p:sp>
        <p:nvSpPr>
          <p:cNvPr id="3" name="Content Placeholder 2"/>
          <p:cNvSpPr>
            <a:spLocks noGrp="1"/>
          </p:cNvSpPr>
          <p:nvPr>
            <p:ph sz="quarter" idx="1"/>
          </p:nvPr>
        </p:nvSpPr>
        <p:spPr>
          <a:xfrm>
            <a:off x="457200" y="1600200"/>
            <a:ext cx="8075240" cy="4873752"/>
          </a:xfrm>
        </p:spPr>
        <p:txBody>
          <a:bodyPr>
            <a:normAutofit/>
          </a:bodyPr>
          <a:lstStyle/>
          <a:p>
            <a:pPr algn="just"/>
            <a:r>
              <a:rPr lang="id-ID" sz="2800" dirty="0" smtClean="0"/>
              <a:t>Adalah sekumpulan orang</a:t>
            </a:r>
            <a:r>
              <a:rPr lang="en-US" sz="2800" dirty="0" smtClean="0"/>
              <a:t>, </a:t>
            </a:r>
            <a:r>
              <a:rPr lang="en-US" sz="2800" dirty="0" err="1" smtClean="0"/>
              <a:t>atau</a:t>
            </a:r>
            <a:r>
              <a:rPr lang="en-US" sz="2800" dirty="0" smtClean="0"/>
              <a:t> </a:t>
            </a:r>
            <a:r>
              <a:rPr lang="en-US" sz="2800" dirty="0" err="1" smtClean="0"/>
              <a:t>komponen</a:t>
            </a:r>
            <a:r>
              <a:rPr lang="id-ID" sz="2800" dirty="0" smtClean="0"/>
              <a:t> yang saling bekerjasama dengan ketentuan-ketentuan aturan yang sistematis dan terstruktur untuk membentuk satu kesatuan yang melaksanakan suatu fungsi untuk mencapai tujuan tertentu. </a:t>
            </a:r>
            <a:endParaRPr lang="id-ID" sz="2800" dirty="0"/>
          </a:p>
        </p:txBody>
      </p:sp>
    </p:spTree>
    <p:extLst>
      <p:ext uri="{BB962C8B-B14F-4D97-AF65-F5344CB8AC3E}">
        <p14:creationId xmlns:p14="http://schemas.microsoft.com/office/powerpoint/2010/main" xmlns="" val="1304206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pPr algn="just"/>
            <a:r>
              <a:rPr lang="id-ID" dirty="0"/>
              <a:t>Beberapa perangkat lunak untuk membuat arsip dan mengkompresi ukuran data diantaranya WinRAR, WinZip, FilZip, 7-Zip, PowerISO (dilengkapi juga dengan virtual disk drive) dan masih banyak lagi, namun yang menjadi favorit Saya adalah WinRAR dan 7-Zip, WinRAR adalah perangkat lunak berbayar sehingga akan ada batasan waktu (trial period, periode uji coba) biasanya 30 hari sejak penginstalan perangkat lunak tidak dapat digunakan kecuali dengan membeli lisensi sedangkan 7-Zip merupakan perangkat lunak gratis</a:t>
            </a:r>
            <a:endParaRPr lang="id-ID" b="1" dirty="0"/>
          </a:p>
        </p:txBody>
      </p:sp>
    </p:spTree>
    <p:extLst>
      <p:ext uri="{BB962C8B-B14F-4D97-AF65-F5344CB8AC3E}">
        <p14:creationId xmlns:p14="http://schemas.microsoft.com/office/powerpoint/2010/main" xmlns="" val="702803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Backup Software </a:t>
            </a:r>
            <a:endParaRPr lang="id-ID" dirty="0"/>
          </a:p>
        </p:txBody>
      </p:sp>
      <p:sp>
        <p:nvSpPr>
          <p:cNvPr id="3" name="Content Placeholder 2"/>
          <p:cNvSpPr>
            <a:spLocks noGrp="1"/>
          </p:cNvSpPr>
          <p:nvPr>
            <p:ph sz="quarter" idx="1"/>
          </p:nvPr>
        </p:nvSpPr>
        <p:spPr/>
        <p:txBody>
          <a:bodyPr/>
          <a:lstStyle/>
          <a:p>
            <a:r>
              <a:rPr lang="id-ID" dirty="0"/>
              <a:t>B</a:t>
            </a:r>
            <a:r>
              <a:rPr lang="id-ID" dirty="0" smtClean="0"/>
              <a:t>ackup </a:t>
            </a:r>
            <a:r>
              <a:rPr lang="id-ID" dirty="0"/>
              <a:t>software digunakan untuk membuat arsip dari partisi hard disk drive, dengan kata lain data yang diarsipkan adalah keseluruhan partisi (termasuk didalamnya), beberapa perangkat lunak untuk kebutuhan backup diantaranya Norton Ghost, Nova Backup dan Acronis True </a:t>
            </a:r>
            <a:r>
              <a:rPr lang="id-ID" dirty="0" smtClean="0"/>
              <a:t>Image</a:t>
            </a:r>
          </a:p>
          <a:p>
            <a:pPr marL="0" indent="0">
              <a:buNone/>
            </a:pPr>
            <a:endParaRPr lang="id-ID"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4506837"/>
            <a:ext cx="2657475" cy="172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91880" y="4506837"/>
            <a:ext cx="1990725" cy="229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14652" y="4356907"/>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1306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Disc Checkers </a:t>
            </a:r>
            <a:endParaRPr lang="id-ID" dirty="0"/>
          </a:p>
        </p:txBody>
      </p:sp>
      <p:sp>
        <p:nvSpPr>
          <p:cNvPr id="3" name="Content Placeholder 2"/>
          <p:cNvSpPr>
            <a:spLocks noGrp="1"/>
          </p:cNvSpPr>
          <p:nvPr>
            <p:ph sz="quarter" idx="1"/>
          </p:nvPr>
        </p:nvSpPr>
        <p:spPr/>
        <p:txBody>
          <a:bodyPr/>
          <a:lstStyle/>
          <a:p>
            <a:r>
              <a:rPr lang="id-ID" dirty="0"/>
              <a:t>P</a:t>
            </a:r>
            <a:r>
              <a:rPr lang="id-ID" dirty="0" smtClean="0"/>
              <a:t>emeriksaan </a:t>
            </a:r>
            <a:r>
              <a:rPr lang="id-ID" dirty="0"/>
              <a:t>hard disk drive dimaksudkan untuk mengetahui status (kesehatan, temperatur dan lain sebagainya) dari hard disk drive yang bersangkutan, dengan demikian kerusakan fatal pada hard disk drive (misalnya bad sector) yang berbahaya pada data didalamnya dapat </a:t>
            </a:r>
            <a:r>
              <a:rPr lang="id-ID" dirty="0" smtClean="0"/>
              <a:t>diantisipasi</a:t>
            </a:r>
          </a:p>
          <a:p>
            <a:r>
              <a:rPr lang="id-ID" dirty="0" smtClean="0"/>
              <a:t>Contoh : CrystalDiskInfo </a:t>
            </a:r>
            <a:r>
              <a:rPr lang="id-ID" dirty="0"/>
              <a:t>dan HDSentinel</a:t>
            </a:r>
          </a:p>
        </p:txBody>
      </p:sp>
    </p:spTree>
    <p:extLst>
      <p:ext uri="{BB962C8B-B14F-4D97-AF65-F5344CB8AC3E}">
        <p14:creationId xmlns:p14="http://schemas.microsoft.com/office/powerpoint/2010/main" xmlns="" val="798750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601" y="5013176"/>
            <a:ext cx="7467600" cy="1584176"/>
          </a:xfrm>
        </p:spPr>
        <p:txBody>
          <a:bodyPr>
            <a:noAutofit/>
          </a:bodyPr>
          <a:lstStyle/>
          <a:p>
            <a:r>
              <a:rPr lang="id-ID" sz="2000" b="1" dirty="0"/>
              <a:t>perangkat lunak seperti CrystalDiskInfo dan HDSentinel menjadi “bernilai lebih” karena informasi yang disajikan lebih rinci bahkan hingga perkiraan sisa umur hard disk drive (sebelum rusak</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332656"/>
            <a:ext cx="7992888" cy="450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7009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Disc Cleaner </a:t>
            </a:r>
            <a:endParaRPr lang="id-ID" dirty="0"/>
          </a:p>
        </p:txBody>
      </p:sp>
      <p:sp>
        <p:nvSpPr>
          <p:cNvPr id="3" name="Content Placeholder 2"/>
          <p:cNvSpPr>
            <a:spLocks noGrp="1"/>
          </p:cNvSpPr>
          <p:nvPr>
            <p:ph sz="quarter" idx="1"/>
          </p:nvPr>
        </p:nvSpPr>
        <p:spPr/>
        <p:txBody>
          <a:bodyPr/>
          <a:lstStyle/>
          <a:p>
            <a:r>
              <a:rPr lang="id-ID" dirty="0"/>
              <a:t>Perangkat lunak CCleaner dilengkapi dengan kemampuan untuk membersihkan file-file dari hard disk drive yang tidak berguna (junk file),sehingga ruang kosong hard disk drive dapat dioptimasi, sebenarnya fitur disk cleaner merupakan fitur utama dari CCleaner</a:t>
            </a:r>
          </a:p>
        </p:txBody>
      </p:sp>
    </p:spTree>
    <p:extLst>
      <p:ext uri="{BB962C8B-B14F-4D97-AF65-F5344CB8AC3E}">
        <p14:creationId xmlns:p14="http://schemas.microsoft.com/office/powerpoint/2010/main" xmlns="" val="3332657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11960" y="1628800"/>
            <a:ext cx="3529359" cy="3451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5082" y="594556"/>
            <a:ext cx="3796680" cy="3796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4635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 Defragmenters </a:t>
            </a:r>
            <a:endParaRPr lang="id-ID" dirty="0"/>
          </a:p>
        </p:txBody>
      </p:sp>
      <p:sp>
        <p:nvSpPr>
          <p:cNvPr id="3" name="Content Placeholder 2"/>
          <p:cNvSpPr>
            <a:spLocks noGrp="1"/>
          </p:cNvSpPr>
          <p:nvPr>
            <p:ph sz="quarter" idx="1"/>
          </p:nvPr>
        </p:nvSpPr>
        <p:spPr/>
        <p:txBody>
          <a:bodyPr/>
          <a:lstStyle/>
          <a:p>
            <a:pPr algn="just"/>
            <a:r>
              <a:rPr lang="id-ID" dirty="0"/>
              <a:t>Pada sistem operasi Windows terdapat built-in app yang bernama “Disk Defragmenter”, perangkat lunak ini digunakan untuk mendefrag suatu partisi hard disk drive, dengan demikian ruang kosong pada hard disk drive dapat dioptimasi dan proses pembacaan data didalamnya menjadi relatif lebih cepat</a:t>
            </a:r>
          </a:p>
        </p:txBody>
      </p:sp>
    </p:spTree>
    <p:extLst>
      <p:ext uri="{BB962C8B-B14F-4D97-AF65-F5344CB8AC3E}">
        <p14:creationId xmlns:p14="http://schemas.microsoft.com/office/powerpoint/2010/main" xmlns="" val="279541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43628" y="1340768"/>
            <a:ext cx="5026156" cy="376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7868" y="836712"/>
            <a:ext cx="4964861" cy="5047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001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 Partition Editors </a:t>
            </a:r>
            <a:endParaRPr lang="id-ID" dirty="0"/>
          </a:p>
        </p:txBody>
      </p:sp>
      <p:sp>
        <p:nvSpPr>
          <p:cNvPr id="3" name="Content Placeholder 2"/>
          <p:cNvSpPr>
            <a:spLocks noGrp="1"/>
          </p:cNvSpPr>
          <p:nvPr>
            <p:ph sz="quarter" idx="1"/>
          </p:nvPr>
        </p:nvSpPr>
        <p:spPr/>
        <p:txBody>
          <a:bodyPr>
            <a:normAutofit lnSpcReduction="10000"/>
          </a:bodyPr>
          <a:lstStyle/>
          <a:p>
            <a:pPr algn="just"/>
            <a:r>
              <a:rPr lang="id-ID" dirty="0"/>
              <a:t>Ukuran partisi pada hard disk drive hendaknya dibuat sesuai kebutuhan, </a:t>
            </a:r>
            <a:endParaRPr lang="id-ID" dirty="0" smtClean="0"/>
          </a:p>
          <a:p>
            <a:pPr algn="just"/>
            <a:r>
              <a:rPr lang="id-ID" dirty="0" smtClean="0"/>
              <a:t>Misalnya partisi untuk menyimpan data yang besar dan banyak (seperti file video yang berukuran ratusan mega bytes per-filenya) ukuran partisi harus relatif besar </a:t>
            </a:r>
          </a:p>
          <a:p>
            <a:pPr algn="just"/>
            <a:r>
              <a:rPr lang="id-ID" dirty="0" smtClean="0"/>
              <a:t>Sedangkan untuk menyimpan data yang berukuran kecil misalnya dokumen yang ukurannyahanya beberapa puluh atau ratus kilo bytes (dokumen jarang yang berukuran hingga satuan mega bytes kecuali banyak file gambar didalamnya) ukuran partisi cukup dibuat relatif kecil. </a:t>
            </a:r>
            <a:endParaRPr lang="id-ID" dirty="0"/>
          </a:p>
        </p:txBody>
      </p:sp>
    </p:spTree>
    <p:extLst>
      <p:ext uri="{BB962C8B-B14F-4D97-AF65-F5344CB8AC3E}">
        <p14:creationId xmlns:p14="http://schemas.microsoft.com/office/powerpoint/2010/main" xmlns="" val="2045626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3768" y="188640"/>
            <a:ext cx="6096000" cy="453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8307" y="836712"/>
            <a:ext cx="6256363"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822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circle(in)">
                                      <p:cBhvr>
                                        <p:cTn id="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Karakteristik sistem </a:t>
            </a:r>
            <a:endParaRPr lang="id-ID" dirty="0"/>
          </a:p>
        </p:txBody>
      </p:sp>
      <p:sp>
        <p:nvSpPr>
          <p:cNvPr id="3" name="Content Placeholder 2"/>
          <p:cNvSpPr>
            <a:spLocks noGrp="1"/>
          </p:cNvSpPr>
          <p:nvPr>
            <p:ph sz="quarter" idx="1"/>
          </p:nvPr>
        </p:nvSpPr>
        <p:spPr/>
        <p:txBody>
          <a:bodyPr/>
          <a:lstStyle/>
          <a:p>
            <a:r>
              <a:rPr lang="id-ID" dirty="0" smtClean="0"/>
              <a:t>Komponen sistem, </a:t>
            </a:r>
          </a:p>
          <a:p>
            <a:r>
              <a:rPr lang="id-ID" dirty="0" smtClean="0"/>
              <a:t>Batasan sistem</a:t>
            </a:r>
          </a:p>
          <a:p>
            <a:r>
              <a:rPr lang="id-ID" dirty="0" smtClean="0"/>
              <a:t>Lingkungan luar sistem</a:t>
            </a:r>
          </a:p>
          <a:p>
            <a:r>
              <a:rPr lang="id-ID" dirty="0" smtClean="0"/>
              <a:t>Penghubung sistem</a:t>
            </a:r>
          </a:p>
          <a:p>
            <a:r>
              <a:rPr lang="id-ID" dirty="0" smtClean="0"/>
              <a:t>Masukan sistem, keluaran sistem</a:t>
            </a:r>
          </a:p>
          <a:p>
            <a:r>
              <a:rPr lang="id-ID" dirty="0" smtClean="0"/>
              <a:t>Pengolahan dan sasaran sistem </a:t>
            </a:r>
          </a:p>
          <a:p>
            <a:endParaRPr lang="id-ID" dirty="0"/>
          </a:p>
        </p:txBody>
      </p:sp>
    </p:spTree>
    <p:extLst>
      <p:ext uri="{BB962C8B-B14F-4D97-AF65-F5344CB8AC3E}">
        <p14:creationId xmlns:p14="http://schemas.microsoft.com/office/powerpoint/2010/main" xmlns="" val="296018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Registry Cleanner </a:t>
            </a:r>
            <a:endParaRPr lang="id-ID" dirty="0"/>
          </a:p>
        </p:txBody>
      </p:sp>
      <p:sp>
        <p:nvSpPr>
          <p:cNvPr id="3" name="Content Placeholder 2"/>
          <p:cNvSpPr>
            <a:spLocks noGrp="1"/>
          </p:cNvSpPr>
          <p:nvPr>
            <p:ph sz="quarter" idx="1"/>
          </p:nvPr>
        </p:nvSpPr>
        <p:spPr/>
        <p:txBody>
          <a:bodyPr/>
          <a:lstStyle/>
          <a:p>
            <a:pPr algn="just"/>
            <a:r>
              <a:rPr lang="id-ID" dirty="0"/>
              <a:t>Sebagai fitur tambahan dari perangkat lunak CCleaner terdapat fitur untuk membersihkan registry (pada Windows), registry merupakan database sistem operasi Windows, semakin sering Anda bekerja pada sistem operasi Windows keadaan registry semakin tidak efisien, oleh karena itu registry perlu dibersihkan secara berkala</a:t>
            </a:r>
          </a:p>
        </p:txBody>
      </p:sp>
    </p:spTree>
    <p:extLst>
      <p:ext uri="{BB962C8B-B14F-4D97-AF65-F5344CB8AC3E}">
        <p14:creationId xmlns:p14="http://schemas.microsoft.com/office/powerpoint/2010/main" xmlns="" val="1447563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1800" y="1772816"/>
            <a:ext cx="5619750" cy="428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688818"/>
            <a:ext cx="6278058" cy="4684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308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down)">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START UP MANAGER </a:t>
            </a:r>
            <a:endParaRPr lang="id-ID" dirty="0"/>
          </a:p>
        </p:txBody>
      </p:sp>
      <p:sp>
        <p:nvSpPr>
          <p:cNvPr id="3" name="Content Placeholder 2"/>
          <p:cNvSpPr>
            <a:spLocks noGrp="1"/>
          </p:cNvSpPr>
          <p:nvPr>
            <p:ph sz="quarter" idx="1"/>
          </p:nvPr>
        </p:nvSpPr>
        <p:spPr/>
        <p:txBody>
          <a:bodyPr/>
          <a:lstStyle/>
          <a:p>
            <a:pPr algn="just"/>
            <a:r>
              <a:rPr lang="id-ID" dirty="0"/>
              <a:t>Saat komputer pertama kali dinyalakan (setelah sebelumnya mati), ada perangkat lunak atau layanan (service) yang ikut starting-up (menyala/aktif) bersama sistem operasi dan hal tersebut memperpanjang booting time dari komputer, oleh karena itu perangkat lunak dan layanan yang secara otomatis aktif saat komputer menyala harus dikontrol yaitu dengan menon-aktifkan perangkat lunak dan layanan yang sekiranya tidak diperlukan saat startup</a:t>
            </a:r>
          </a:p>
        </p:txBody>
      </p:sp>
    </p:spTree>
    <p:extLst>
      <p:ext uri="{BB962C8B-B14F-4D97-AF65-F5344CB8AC3E}">
        <p14:creationId xmlns:p14="http://schemas.microsoft.com/office/powerpoint/2010/main" xmlns="" val="3080488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95936" y="692696"/>
            <a:ext cx="4309070" cy="4897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1196752"/>
            <a:ext cx="4457700" cy="496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68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heel(1)">
                                      <p:cBhvr>
                                        <p:cTn id="7"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id-ID" dirty="0" smtClean="0"/>
              <a:t>Informasi </a:t>
            </a:r>
            <a:endParaRPr lang="id-ID" dirty="0"/>
          </a:p>
        </p:txBody>
      </p:sp>
      <p:sp>
        <p:nvSpPr>
          <p:cNvPr id="3" name="Content Placeholder 2"/>
          <p:cNvSpPr>
            <a:spLocks noGrp="1"/>
          </p:cNvSpPr>
          <p:nvPr>
            <p:ph sz="quarter" idx="1"/>
          </p:nvPr>
        </p:nvSpPr>
        <p:spPr/>
        <p:txBody>
          <a:bodyPr/>
          <a:lstStyle/>
          <a:p>
            <a:r>
              <a:rPr lang="id-ID" dirty="0" smtClean="0"/>
              <a:t>Adalah data yag dioleh menjadi lebih berguna dan berarti penerimanya , </a:t>
            </a:r>
          </a:p>
          <a:p>
            <a:r>
              <a:rPr lang="id-ID" dirty="0" smtClean="0"/>
              <a:t>Untuk mengurangi ketidakpastian dalam proses pengambilan keputusan </a:t>
            </a:r>
          </a:p>
          <a:p>
            <a:pPr marL="0" indent="0">
              <a:buNone/>
            </a:pPr>
            <a:endParaRPr lang="id-ID" dirty="0"/>
          </a:p>
        </p:txBody>
      </p:sp>
    </p:spTree>
    <p:extLst>
      <p:ext uri="{BB962C8B-B14F-4D97-AF65-F5344CB8AC3E}">
        <p14:creationId xmlns:p14="http://schemas.microsoft.com/office/powerpoint/2010/main" xmlns="" val="2503526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Sistem Informasi </a:t>
            </a:r>
            <a:endParaRPr lang="id-ID" dirty="0"/>
          </a:p>
        </p:txBody>
      </p:sp>
      <p:sp>
        <p:nvSpPr>
          <p:cNvPr id="3" name="Content Placeholder 2"/>
          <p:cNvSpPr>
            <a:spLocks noGrp="1"/>
          </p:cNvSpPr>
          <p:nvPr>
            <p:ph sz="quarter" idx="1"/>
          </p:nvPr>
        </p:nvSpPr>
        <p:spPr/>
        <p:txBody>
          <a:bodyPr/>
          <a:lstStyle/>
          <a:p>
            <a:r>
              <a:rPr lang="id-ID" dirty="0" smtClean="0"/>
              <a:t>Kombinasi Teratur Dari Orang-Orang , Hardware, Software, Jaringan Komunikasi dan Sumberdaya Data yang mengumpulkan, mengubah, dan menyebar Informasi dalam sebuah Organisasi. </a:t>
            </a:r>
            <a:endParaRPr lang="id-ID" dirty="0"/>
          </a:p>
        </p:txBody>
      </p:sp>
    </p:spTree>
    <p:extLst>
      <p:ext uri="{BB962C8B-B14F-4D97-AF65-F5344CB8AC3E}">
        <p14:creationId xmlns:p14="http://schemas.microsoft.com/office/powerpoint/2010/main" xmlns="" val="311095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a:t>
            </a:r>
            <a:r>
              <a:rPr lang="en-US" dirty="0" err="1" smtClean="0"/>
              <a:t>ungsi</a:t>
            </a:r>
            <a:r>
              <a:rPr lang="id-ID" dirty="0" smtClean="0"/>
              <a:t> Sistem Informasi </a:t>
            </a:r>
            <a:endParaRPr lang="id-ID" dirty="0"/>
          </a:p>
        </p:txBody>
      </p:sp>
      <p:sp>
        <p:nvSpPr>
          <p:cNvPr id="3" name="Content Placeholder 2"/>
          <p:cNvSpPr>
            <a:spLocks noGrp="1"/>
          </p:cNvSpPr>
          <p:nvPr>
            <p:ph sz="quarter" idx="1"/>
          </p:nvPr>
        </p:nvSpPr>
        <p:spPr/>
        <p:txBody>
          <a:bodyPr>
            <a:normAutofit lnSpcReduction="10000"/>
          </a:bodyPr>
          <a:lstStyle/>
          <a:p>
            <a:r>
              <a:rPr lang="id-ID" dirty="0" smtClean="0"/>
              <a:t>Meningkatkan aksesbilitas data agar lebih efektif dan efisien</a:t>
            </a:r>
          </a:p>
          <a:p>
            <a:r>
              <a:rPr lang="id-ID" dirty="0" smtClean="0"/>
              <a:t>Memperbaiki Produktivitas aplikasi Pengembangan dan pemeliharaan sistem</a:t>
            </a:r>
          </a:p>
          <a:p>
            <a:r>
              <a:rPr lang="id-ID" dirty="0" smtClean="0"/>
              <a:t>Mejamin tersedianya kualitas dan ketrampilan dalam memanfaatkan sistem informasi secara kritis</a:t>
            </a:r>
          </a:p>
          <a:p>
            <a:r>
              <a:rPr lang="id-ID" dirty="0" smtClean="0"/>
              <a:t>Meng identifikasi kebutuhan pendukung sistem informasi</a:t>
            </a:r>
          </a:p>
          <a:p>
            <a:r>
              <a:rPr lang="id-ID" dirty="0" smtClean="0"/>
              <a:t>Mengantisipasi dan memahami akibat mungkin</a:t>
            </a:r>
          </a:p>
          <a:p>
            <a:r>
              <a:rPr lang="id-ID" dirty="0" smtClean="0"/>
              <a:t>Menetapkan investasi</a:t>
            </a:r>
          </a:p>
          <a:p>
            <a:r>
              <a:rPr lang="id-ID" dirty="0" smtClean="0"/>
              <a:t>Mengembangkan proses perencanaan yang efektif</a:t>
            </a:r>
            <a:endParaRPr lang="id-ID" dirty="0"/>
          </a:p>
        </p:txBody>
      </p:sp>
    </p:spTree>
    <p:extLst>
      <p:ext uri="{BB962C8B-B14F-4D97-AF65-F5344CB8AC3E}">
        <p14:creationId xmlns:p14="http://schemas.microsoft.com/office/powerpoint/2010/main" xmlns="" val="342658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Sistem Informasi </a:t>
            </a:r>
            <a:endParaRPr lang="id-ID"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4169455944"/>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51987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Input </a:t>
            </a:r>
            <a:endParaRPr lang="id-ID" dirty="0"/>
          </a:p>
        </p:txBody>
      </p:sp>
      <p:sp>
        <p:nvSpPr>
          <p:cNvPr id="3" name="Content Placeholder 2"/>
          <p:cNvSpPr>
            <a:spLocks noGrp="1"/>
          </p:cNvSpPr>
          <p:nvPr>
            <p:ph sz="quarter" idx="1"/>
          </p:nvPr>
        </p:nvSpPr>
        <p:spPr/>
        <p:txBody>
          <a:bodyPr/>
          <a:lstStyle/>
          <a:p>
            <a:r>
              <a:rPr lang="id-ID" dirty="0" smtClean="0"/>
              <a:t>Data Yang masuk kedalam sistem Informasi </a:t>
            </a:r>
          </a:p>
          <a:p>
            <a:pPr lvl="1"/>
            <a:endParaRPr lang="id-ID"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2348880"/>
            <a:ext cx="5409573" cy="4080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230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Model </a:t>
            </a:r>
            <a:endParaRPr lang="id-ID" dirty="0"/>
          </a:p>
        </p:txBody>
      </p:sp>
      <p:sp>
        <p:nvSpPr>
          <p:cNvPr id="3" name="Content Placeholder 2"/>
          <p:cNvSpPr>
            <a:spLocks noGrp="1"/>
          </p:cNvSpPr>
          <p:nvPr>
            <p:ph sz="quarter" idx="1"/>
          </p:nvPr>
        </p:nvSpPr>
        <p:spPr/>
        <p:txBody>
          <a:bodyPr/>
          <a:lstStyle/>
          <a:p>
            <a:pPr algn="just"/>
            <a:r>
              <a:rPr lang="id-ID" dirty="0" smtClean="0"/>
              <a:t>Kombinasi Prosedur, Logika dan Model Matematika yang memproses data  yang tersimpan di basis data dengan cara yang sudah ditentukan untuk menghasilkan keluaran yang dihasilkan </a:t>
            </a:r>
            <a:endParaRPr lang="id-ID"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6016" y="3651496"/>
            <a:ext cx="2952328" cy="256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1861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540</TotalTime>
  <Words>933</Words>
  <Application>Microsoft Office PowerPoint</Application>
  <PresentationFormat>On-screen Show (4:3)</PresentationFormat>
  <Paragraphs>97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Oriel</vt:lpstr>
      <vt:lpstr>Sistem Informasi </vt:lpstr>
      <vt:lpstr>Sistem </vt:lpstr>
      <vt:lpstr>Karakteristik sistem </vt:lpstr>
      <vt:lpstr>Informasi </vt:lpstr>
      <vt:lpstr>Sistem Informasi </vt:lpstr>
      <vt:lpstr>Fungsi Sistem Informasi </vt:lpstr>
      <vt:lpstr>Komponen Sistem Informasi </vt:lpstr>
      <vt:lpstr>Komponen Input </vt:lpstr>
      <vt:lpstr>Komponen Model </vt:lpstr>
      <vt:lpstr>Komponen Ouput </vt:lpstr>
      <vt:lpstr>Komponen Teknologi </vt:lpstr>
      <vt:lpstr>Komponen Basis data </vt:lpstr>
      <vt:lpstr>Komponen kontrol </vt:lpstr>
      <vt:lpstr>Contoh Sistem Informasi </vt:lpstr>
      <vt:lpstr>Sistem Utility</vt:lpstr>
      <vt:lpstr>Contoh sistem utility </vt:lpstr>
      <vt:lpstr>Anti virus </vt:lpstr>
      <vt:lpstr>Pembagian antivirus </vt:lpstr>
      <vt:lpstr>ARCHIVERS DAN DATA COMPRESSION </vt:lpstr>
      <vt:lpstr>Slide 20</vt:lpstr>
      <vt:lpstr>Backup Software </vt:lpstr>
      <vt:lpstr>Disc Checkers </vt:lpstr>
      <vt:lpstr>perangkat lunak seperti CrystalDiskInfo dan HDSentinel menjadi “bernilai lebih” karena informasi yang disajikan lebih rinci bahkan hingga perkiraan sisa umur hard disk drive (sebelum rusak</vt:lpstr>
      <vt:lpstr>Disc Cleaner </vt:lpstr>
      <vt:lpstr>Slide 25</vt:lpstr>
      <vt:lpstr>Disk Defragmenters </vt:lpstr>
      <vt:lpstr>Slide 27</vt:lpstr>
      <vt:lpstr>Disk Partition Editors </vt:lpstr>
      <vt:lpstr>Slide 29</vt:lpstr>
      <vt:lpstr>Registry Cleanner </vt:lpstr>
      <vt:lpstr>Slide 31</vt:lpstr>
      <vt:lpstr>START UP MANAGER </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Informasi</dc:title>
  <dc:creator>Asus</dc:creator>
  <cp:lastModifiedBy>user</cp:lastModifiedBy>
  <cp:revision>23</cp:revision>
  <dcterms:created xsi:type="dcterms:W3CDTF">2018-07-31T00:43:35Z</dcterms:created>
  <dcterms:modified xsi:type="dcterms:W3CDTF">2019-07-22T00:47:49Z</dcterms:modified>
</cp:coreProperties>
</file>