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7559675" cy="10691813"/>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28" name="PlaceHolder 2"/>
          <p:cNvSpPr>
            <a:spLocks noGrp="1"/>
          </p:cNvSpPr>
          <p:nvPr>
            <p:ph type="body"/>
          </p:nvPr>
        </p:nvSpPr>
        <p:spPr>
          <a:xfrm>
            <a:off x="549360" y="1600200"/>
            <a:ext cx="804204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29" name="PlaceHolder 3"/>
          <p:cNvSpPr>
            <a:spLocks noGrp="1"/>
          </p:cNvSpPr>
          <p:nvPr>
            <p:ph type="body"/>
          </p:nvPr>
        </p:nvSpPr>
        <p:spPr>
          <a:xfrm>
            <a:off x="549360" y="3868920"/>
            <a:ext cx="804204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31" name="PlaceHolder 2"/>
          <p:cNvSpPr>
            <a:spLocks noGrp="1"/>
          </p:cNvSpPr>
          <p:nvPr>
            <p:ph type="body"/>
          </p:nvPr>
        </p:nvSpPr>
        <p:spPr>
          <a:xfrm>
            <a:off x="54936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32" name="PlaceHolder 3"/>
          <p:cNvSpPr>
            <a:spLocks noGrp="1"/>
          </p:cNvSpPr>
          <p:nvPr>
            <p:ph type="body"/>
          </p:nvPr>
        </p:nvSpPr>
        <p:spPr>
          <a:xfrm>
            <a:off x="467028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33" name="PlaceHolder 4"/>
          <p:cNvSpPr>
            <a:spLocks noGrp="1"/>
          </p:cNvSpPr>
          <p:nvPr>
            <p:ph type="body"/>
          </p:nvPr>
        </p:nvSpPr>
        <p:spPr>
          <a:xfrm>
            <a:off x="4670280" y="386892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34" name="PlaceHolder 5"/>
          <p:cNvSpPr>
            <a:spLocks noGrp="1"/>
          </p:cNvSpPr>
          <p:nvPr>
            <p:ph type="body"/>
          </p:nvPr>
        </p:nvSpPr>
        <p:spPr>
          <a:xfrm>
            <a:off x="549360" y="386892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36" name="PlaceHolder 2"/>
          <p:cNvSpPr>
            <a:spLocks noGrp="1"/>
          </p:cNvSpPr>
          <p:nvPr>
            <p:ph type="body"/>
          </p:nvPr>
        </p:nvSpPr>
        <p:spPr>
          <a:xfrm>
            <a:off x="549360" y="1600200"/>
            <a:ext cx="804204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37" name="PlaceHolder 3"/>
          <p:cNvSpPr>
            <a:spLocks noGrp="1"/>
          </p:cNvSpPr>
          <p:nvPr>
            <p:ph type="body"/>
          </p:nvPr>
        </p:nvSpPr>
        <p:spPr>
          <a:xfrm>
            <a:off x="549360" y="1600200"/>
            <a:ext cx="804204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pic>
        <p:nvPicPr>
          <p:cNvPr id="38" name="Picture 37"/>
          <p:cNvPicPr/>
          <p:nvPr/>
        </p:nvPicPr>
        <p:blipFill>
          <a:blip r:embed="rId2"/>
          <a:stretch/>
        </p:blipFill>
        <p:spPr>
          <a:xfrm>
            <a:off x="1848600" y="1600200"/>
            <a:ext cx="5443200" cy="4343040"/>
          </a:xfrm>
          <a:prstGeom prst="rect">
            <a:avLst/>
          </a:prstGeom>
          <a:ln>
            <a:noFill/>
          </a:ln>
        </p:spPr>
      </p:pic>
      <p:pic>
        <p:nvPicPr>
          <p:cNvPr id="39" name="Picture 38"/>
          <p:cNvPicPr/>
          <p:nvPr/>
        </p:nvPicPr>
        <p:blipFill>
          <a:blip r:embed="rId2"/>
          <a:stretch/>
        </p:blipFill>
        <p:spPr>
          <a:xfrm>
            <a:off x="1848600" y="1600200"/>
            <a:ext cx="5443200" cy="43430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46" name="PlaceHolder 2"/>
          <p:cNvSpPr>
            <a:spLocks noGrp="1"/>
          </p:cNvSpPr>
          <p:nvPr>
            <p:ph type="subTitle"/>
          </p:nvPr>
        </p:nvSpPr>
        <p:spPr>
          <a:xfrm>
            <a:off x="549360" y="1600200"/>
            <a:ext cx="8042040" cy="43430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48" name="PlaceHolder 2"/>
          <p:cNvSpPr>
            <a:spLocks noGrp="1"/>
          </p:cNvSpPr>
          <p:nvPr>
            <p:ph type="body"/>
          </p:nvPr>
        </p:nvSpPr>
        <p:spPr>
          <a:xfrm>
            <a:off x="549360" y="1600200"/>
            <a:ext cx="804204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50" name="PlaceHolder 2"/>
          <p:cNvSpPr>
            <a:spLocks noGrp="1"/>
          </p:cNvSpPr>
          <p:nvPr>
            <p:ph type="body"/>
          </p:nvPr>
        </p:nvSpPr>
        <p:spPr>
          <a:xfrm>
            <a:off x="549360" y="1600200"/>
            <a:ext cx="392436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51" name="PlaceHolder 3"/>
          <p:cNvSpPr>
            <a:spLocks noGrp="1"/>
          </p:cNvSpPr>
          <p:nvPr>
            <p:ph type="body"/>
          </p:nvPr>
        </p:nvSpPr>
        <p:spPr>
          <a:xfrm>
            <a:off x="4670280" y="1600200"/>
            <a:ext cx="392436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549360" y="107640"/>
            <a:ext cx="8042040" cy="61974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55" name="PlaceHolder 2"/>
          <p:cNvSpPr>
            <a:spLocks noGrp="1"/>
          </p:cNvSpPr>
          <p:nvPr>
            <p:ph type="body"/>
          </p:nvPr>
        </p:nvSpPr>
        <p:spPr>
          <a:xfrm>
            <a:off x="54936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56" name="PlaceHolder 3"/>
          <p:cNvSpPr>
            <a:spLocks noGrp="1"/>
          </p:cNvSpPr>
          <p:nvPr>
            <p:ph type="body"/>
          </p:nvPr>
        </p:nvSpPr>
        <p:spPr>
          <a:xfrm>
            <a:off x="549360" y="386892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57" name="PlaceHolder 4"/>
          <p:cNvSpPr>
            <a:spLocks noGrp="1"/>
          </p:cNvSpPr>
          <p:nvPr>
            <p:ph type="body"/>
          </p:nvPr>
        </p:nvSpPr>
        <p:spPr>
          <a:xfrm>
            <a:off x="4670280" y="1600200"/>
            <a:ext cx="392436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7" name="PlaceHolder 2"/>
          <p:cNvSpPr>
            <a:spLocks noGrp="1"/>
          </p:cNvSpPr>
          <p:nvPr>
            <p:ph type="subTitle"/>
          </p:nvPr>
        </p:nvSpPr>
        <p:spPr>
          <a:xfrm>
            <a:off x="549360" y="1600200"/>
            <a:ext cx="8042040" cy="43430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59" name="PlaceHolder 2"/>
          <p:cNvSpPr>
            <a:spLocks noGrp="1"/>
          </p:cNvSpPr>
          <p:nvPr>
            <p:ph type="body"/>
          </p:nvPr>
        </p:nvSpPr>
        <p:spPr>
          <a:xfrm>
            <a:off x="549360" y="1600200"/>
            <a:ext cx="392436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60" name="PlaceHolder 3"/>
          <p:cNvSpPr>
            <a:spLocks noGrp="1"/>
          </p:cNvSpPr>
          <p:nvPr>
            <p:ph type="body"/>
          </p:nvPr>
        </p:nvSpPr>
        <p:spPr>
          <a:xfrm>
            <a:off x="467028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61" name="PlaceHolder 4"/>
          <p:cNvSpPr>
            <a:spLocks noGrp="1"/>
          </p:cNvSpPr>
          <p:nvPr>
            <p:ph type="body"/>
          </p:nvPr>
        </p:nvSpPr>
        <p:spPr>
          <a:xfrm>
            <a:off x="4670280" y="386892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63" name="PlaceHolder 2"/>
          <p:cNvSpPr>
            <a:spLocks noGrp="1"/>
          </p:cNvSpPr>
          <p:nvPr>
            <p:ph type="body"/>
          </p:nvPr>
        </p:nvSpPr>
        <p:spPr>
          <a:xfrm>
            <a:off x="54936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64" name="PlaceHolder 3"/>
          <p:cNvSpPr>
            <a:spLocks noGrp="1"/>
          </p:cNvSpPr>
          <p:nvPr>
            <p:ph type="body"/>
          </p:nvPr>
        </p:nvSpPr>
        <p:spPr>
          <a:xfrm>
            <a:off x="467028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65" name="PlaceHolder 4"/>
          <p:cNvSpPr>
            <a:spLocks noGrp="1"/>
          </p:cNvSpPr>
          <p:nvPr>
            <p:ph type="body"/>
          </p:nvPr>
        </p:nvSpPr>
        <p:spPr>
          <a:xfrm>
            <a:off x="549360" y="3868920"/>
            <a:ext cx="804204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67" name="PlaceHolder 2"/>
          <p:cNvSpPr>
            <a:spLocks noGrp="1"/>
          </p:cNvSpPr>
          <p:nvPr>
            <p:ph type="body"/>
          </p:nvPr>
        </p:nvSpPr>
        <p:spPr>
          <a:xfrm>
            <a:off x="549360" y="1600200"/>
            <a:ext cx="804204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68" name="PlaceHolder 3"/>
          <p:cNvSpPr>
            <a:spLocks noGrp="1"/>
          </p:cNvSpPr>
          <p:nvPr>
            <p:ph type="body"/>
          </p:nvPr>
        </p:nvSpPr>
        <p:spPr>
          <a:xfrm>
            <a:off x="549360" y="3868920"/>
            <a:ext cx="804204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70" name="PlaceHolder 2"/>
          <p:cNvSpPr>
            <a:spLocks noGrp="1"/>
          </p:cNvSpPr>
          <p:nvPr>
            <p:ph type="body"/>
          </p:nvPr>
        </p:nvSpPr>
        <p:spPr>
          <a:xfrm>
            <a:off x="54936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71" name="PlaceHolder 3"/>
          <p:cNvSpPr>
            <a:spLocks noGrp="1"/>
          </p:cNvSpPr>
          <p:nvPr>
            <p:ph type="body"/>
          </p:nvPr>
        </p:nvSpPr>
        <p:spPr>
          <a:xfrm>
            <a:off x="467028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72" name="PlaceHolder 4"/>
          <p:cNvSpPr>
            <a:spLocks noGrp="1"/>
          </p:cNvSpPr>
          <p:nvPr>
            <p:ph type="body"/>
          </p:nvPr>
        </p:nvSpPr>
        <p:spPr>
          <a:xfrm>
            <a:off x="4670280" y="386892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73" name="PlaceHolder 5"/>
          <p:cNvSpPr>
            <a:spLocks noGrp="1"/>
          </p:cNvSpPr>
          <p:nvPr>
            <p:ph type="body"/>
          </p:nvPr>
        </p:nvSpPr>
        <p:spPr>
          <a:xfrm>
            <a:off x="549360" y="386892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75" name="PlaceHolder 2"/>
          <p:cNvSpPr>
            <a:spLocks noGrp="1"/>
          </p:cNvSpPr>
          <p:nvPr>
            <p:ph type="body"/>
          </p:nvPr>
        </p:nvSpPr>
        <p:spPr>
          <a:xfrm>
            <a:off x="549360" y="1600200"/>
            <a:ext cx="804204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76" name="PlaceHolder 3"/>
          <p:cNvSpPr>
            <a:spLocks noGrp="1"/>
          </p:cNvSpPr>
          <p:nvPr>
            <p:ph type="body"/>
          </p:nvPr>
        </p:nvSpPr>
        <p:spPr>
          <a:xfrm>
            <a:off x="549360" y="1600200"/>
            <a:ext cx="804204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pic>
        <p:nvPicPr>
          <p:cNvPr id="77" name="Picture 76"/>
          <p:cNvPicPr/>
          <p:nvPr/>
        </p:nvPicPr>
        <p:blipFill>
          <a:blip r:embed="rId2"/>
          <a:stretch/>
        </p:blipFill>
        <p:spPr>
          <a:xfrm>
            <a:off x="1848600" y="1600200"/>
            <a:ext cx="5443200" cy="4343040"/>
          </a:xfrm>
          <a:prstGeom prst="rect">
            <a:avLst/>
          </a:prstGeom>
          <a:ln>
            <a:noFill/>
          </a:ln>
        </p:spPr>
      </p:pic>
      <p:pic>
        <p:nvPicPr>
          <p:cNvPr id="78" name="Picture 77"/>
          <p:cNvPicPr/>
          <p:nvPr/>
        </p:nvPicPr>
        <p:blipFill>
          <a:blip r:embed="rId2"/>
          <a:stretch/>
        </p:blipFill>
        <p:spPr>
          <a:xfrm>
            <a:off x="1848600" y="1600200"/>
            <a:ext cx="5443200" cy="434304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92" name="PlaceHolder 2"/>
          <p:cNvSpPr>
            <a:spLocks noGrp="1"/>
          </p:cNvSpPr>
          <p:nvPr>
            <p:ph type="subTitle"/>
          </p:nvPr>
        </p:nvSpPr>
        <p:spPr>
          <a:xfrm>
            <a:off x="549360" y="1600200"/>
            <a:ext cx="8042040" cy="43430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94" name="PlaceHolder 2"/>
          <p:cNvSpPr>
            <a:spLocks noGrp="1"/>
          </p:cNvSpPr>
          <p:nvPr>
            <p:ph type="body"/>
          </p:nvPr>
        </p:nvSpPr>
        <p:spPr>
          <a:xfrm>
            <a:off x="549360" y="1600200"/>
            <a:ext cx="804204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96" name="PlaceHolder 2"/>
          <p:cNvSpPr>
            <a:spLocks noGrp="1"/>
          </p:cNvSpPr>
          <p:nvPr>
            <p:ph type="body"/>
          </p:nvPr>
        </p:nvSpPr>
        <p:spPr>
          <a:xfrm>
            <a:off x="549360" y="1600200"/>
            <a:ext cx="392436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97" name="PlaceHolder 3"/>
          <p:cNvSpPr>
            <a:spLocks noGrp="1"/>
          </p:cNvSpPr>
          <p:nvPr>
            <p:ph type="body"/>
          </p:nvPr>
        </p:nvSpPr>
        <p:spPr>
          <a:xfrm>
            <a:off x="4670280" y="1600200"/>
            <a:ext cx="392436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9" name="PlaceHolder 2"/>
          <p:cNvSpPr>
            <a:spLocks noGrp="1"/>
          </p:cNvSpPr>
          <p:nvPr>
            <p:ph type="body"/>
          </p:nvPr>
        </p:nvSpPr>
        <p:spPr>
          <a:xfrm>
            <a:off x="549360" y="1600200"/>
            <a:ext cx="804204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549360" y="107640"/>
            <a:ext cx="8042040" cy="61974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101" name="PlaceHolder 2"/>
          <p:cNvSpPr>
            <a:spLocks noGrp="1"/>
          </p:cNvSpPr>
          <p:nvPr>
            <p:ph type="body"/>
          </p:nvPr>
        </p:nvSpPr>
        <p:spPr>
          <a:xfrm>
            <a:off x="54936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102" name="PlaceHolder 3"/>
          <p:cNvSpPr>
            <a:spLocks noGrp="1"/>
          </p:cNvSpPr>
          <p:nvPr>
            <p:ph type="body"/>
          </p:nvPr>
        </p:nvSpPr>
        <p:spPr>
          <a:xfrm>
            <a:off x="549360" y="386892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103" name="PlaceHolder 4"/>
          <p:cNvSpPr>
            <a:spLocks noGrp="1"/>
          </p:cNvSpPr>
          <p:nvPr>
            <p:ph type="body"/>
          </p:nvPr>
        </p:nvSpPr>
        <p:spPr>
          <a:xfrm>
            <a:off x="4670280" y="1600200"/>
            <a:ext cx="392436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105" name="PlaceHolder 2"/>
          <p:cNvSpPr>
            <a:spLocks noGrp="1"/>
          </p:cNvSpPr>
          <p:nvPr>
            <p:ph type="body"/>
          </p:nvPr>
        </p:nvSpPr>
        <p:spPr>
          <a:xfrm>
            <a:off x="549360" y="1600200"/>
            <a:ext cx="392436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106" name="PlaceHolder 3"/>
          <p:cNvSpPr>
            <a:spLocks noGrp="1"/>
          </p:cNvSpPr>
          <p:nvPr>
            <p:ph type="body"/>
          </p:nvPr>
        </p:nvSpPr>
        <p:spPr>
          <a:xfrm>
            <a:off x="467028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107" name="PlaceHolder 4"/>
          <p:cNvSpPr>
            <a:spLocks noGrp="1"/>
          </p:cNvSpPr>
          <p:nvPr>
            <p:ph type="body"/>
          </p:nvPr>
        </p:nvSpPr>
        <p:spPr>
          <a:xfrm>
            <a:off x="4670280" y="386892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109" name="PlaceHolder 2"/>
          <p:cNvSpPr>
            <a:spLocks noGrp="1"/>
          </p:cNvSpPr>
          <p:nvPr>
            <p:ph type="body"/>
          </p:nvPr>
        </p:nvSpPr>
        <p:spPr>
          <a:xfrm>
            <a:off x="54936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110" name="PlaceHolder 3"/>
          <p:cNvSpPr>
            <a:spLocks noGrp="1"/>
          </p:cNvSpPr>
          <p:nvPr>
            <p:ph type="body"/>
          </p:nvPr>
        </p:nvSpPr>
        <p:spPr>
          <a:xfrm>
            <a:off x="467028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111" name="PlaceHolder 4"/>
          <p:cNvSpPr>
            <a:spLocks noGrp="1"/>
          </p:cNvSpPr>
          <p:nvPr>
            <p:ph type="body"/>
          </p:nvPr>
        </p:nvSpPr>
        <p:spPr>
          <a:xfrm>
            <a:off x="549360" y="3868920"/>
            <a:ext cx="804204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113" name="PlaceHolder 2"/>
          <p:cNvSpPr>
            <a:spLocks noGrp="1"/>
          </p:cNvSpPr>
          <p:nvPr>
            <p:ph type="body"/>
          </p:nvPr>
        </p:nvSpPr>
        <p:spPr>
          <a:xfrm>
            <a:off x="549360" y="1600200"/>
            <a:ext cx="804204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114" name="PlaceHolder 3"/>
          <p:cNvSpPr>
            <a:spLocks noGrp="1"/>
          </p:cNvSpPr>
          <p:nvPr>
            <p:ph type="body"/>
          </p:nvPr>
        </p:nvSpPr>
        <p:spPr>
          <a:xfrm>
            <a:off x="549360" y="3868920"/>
            <a:ext cx="804204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116" name="PlaceHolder 2"/>
          <p:cNvSpPr>
            <a:spLocks noGrp="1"/>
          </p:cNvSpPr>
          <p:nvPr>
            <p:ph type="body"/>
          </p:nvPr>
        </p:nvSpPr>
        <p:spPr>
          <a:xfrm>
            <a:off x="54936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117" name="PlaceHolder 3"/>
          <p:cNvSpPr>
            <a:spLocks noGrp="1"/>
          </p:cNvSpPr>
          <p:nvPr>
            <p:ph type="body"/>
          </p:nvPr>
        </p:nvSpPr>
        <p:spPr>
          <a:xfrm>
            <a:off x="467028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118" name="PlaceHolder 4"/>
          <p:cNvSpPr>
            <a:spLocks noGrp="1"/>
          </p:cNvSpPr>
          <p:nvPr>
            <p:ph type="body"/>
          </p:nvPr>
        </p:nvSpPr>
        <p:spPr>
          <a:xfrm>
            <a:off x="4670280" y="386892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119" name="PlaceHolder 5"/>
          <p:cNvSpPr>
            <a:spLocks noGrp="1"/>
          </p:cNvSpPr>
          <p:nvPr>
            <p:ph type="body"/>
          </p:nvPr>
        </p:nvSpPr>
        <p:spPr>
          <a:xfrm>
            <a:off x="549360" y="386892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121" name="PlaceHolder 2"/>
          <p:cNvSpPr>
            <a:spLocks noGrp="1"/>
          </p:cNvSpPr>
          <p:nvPr>
            <p:ph type="body"/>
          </p:nvPr>
        </p:nvSpPr>
        <p:spPr>
          <a:xfrm>
            <a:off x="549360" y="1600200"/>
            <a:ext cx="804204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122" name="PlaceHolder 3"/>
          <p:cNvSpPr>
            <a:spLocks noGrp="1"/>
          </p:cNvSpPr>
          <p:nvPr>
            <p:ph type="body"/>
          </p:nvPr>
        </p:nvSpPr>
        <p:spPr>
          <a:xfrm>
            <a:off x="549360" y="1600200"/>
            <a:ext cx="804204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pic>
        <p:nvPicPr>
          <p:cNvPr id="123" name="Picture 122"/>
          <p:cNvPicPr/>
          <p:nvPr/>
        </p:nvPicPr>
        <p:blipFill>
          <a:blip r:embed="rId2"/>
          <a:stretch/>
        </p:blipFill>
        <p:spPr>
          <a:xfrm>
            <a:off x="1848600" y="1600200"/>
            <a:ext cx="5443200" cy="4343040"/>
          </a:xfrm>
          <a:prstGeom prst="rect">
            <a:avLst/>
          </a:prstGeom>
          <a:ln>
            <a:noFill/>
          </a:ln>
        </p:spPr>
      </p:pic>
      <p:pic>
        <p:nvPicPr>
          <p:cNvPr id="124" name="Picture 123"/>
          <p:cNvPicPr/>
          <p:nvPr/>
        </p:nvPicPr>
        <p:blipFill>
          <a:blip r:embed="rId2"/>
          <a:stretch/>
        </p:blipFill>
        <p:spPr>
          <a:xfrm>
            <a:off x="1848600" y="1600200"/>
            <a:ext cx="5443200" cy="434304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11" name="PlaceHolder 2"/>
          <p:cNvSpPr>
            <a:spLocks noGrp="1"/>
          </p:cNvSpPr>
          <p:nvPr>
            <p:ph type="body"/>
          </p:nvPr>
        </p:nvSpPr>
        <p:spPr>
          <a:xfrm>
            <a:off x="549360" y="1600200"/>
            <a:ext cx="392436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12" name="PlaceHolder 3"/>
          <p:cNvSpPr>
            <a:spLocks noGrp="1"/>
          </p:cNvSpPr>
          <p:nvPr>
            <p:ph type="body"/>
          </p:nvPr>
        </p:nvSpPr>
        <p:spPr>
          <a:xfrm>
            <a:off x="4670280" y="1600200"/>
            <a:ext cx="392436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49360" y="107640"/>
            <a:ext cx="8042040" cy="61974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16" name="PlaceHolder 2"/>
          <p:cNvSpPr>
            <a:spLocks noGrp="1"/>
          </p:cNvSpPr>
          <p:nvPr>
            <p:ph type="body"/>
          </p:nvPr>
        </p:nvSpPr>
        <p:spPr>
          <a:xfrm>
            <a:off x="54936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17" name="PlaceHolder 3"/>
          <p:cNvSpPr>
            <a:spLocks noGrp="1"/>
          </p:cNvSpPr>
          <p:nvPr>
            <p:ph type="body"/>
          </p:nvPr>
        </p:nvSpPr>
        <p:spPr>
          <a:xfrm>
            <a:off x="549360" y="386892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18" name="PlaceHolder 4"/>
          <p:cNvSpPr>
            <a:spLocks noGrp="1"/>
          </p:cNvSpPr>
          <p:nvPr>
            <p:ph type="body"/>
          </p:nvPr>
        </p:nvSpPr>
        <p:spPr>
          <a:xfrm>
            <a:off x="4670280" y="1600200"/>
            <a:ext cx="392436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20" name="PlaceHolder 2"/>
          <p:cNvSpPr>
            <a:spLocks noGrp="1"/>
          </p:cNvSpPr>
          <p:nvPr>
            <p:ph type="body"/>
          </p:nvPr>
        </p:nvSpPr>
        <p:spPr>
          <a:xfrm>
            <a:off x="549360" y="1600200"/>
            <a:ext cx="3924360" cy="43430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21" name="PlaceHolder 3"/>
          <p:cNvSpPr>
            <a:spLocks noGrp="1"/>
          </p:cNvSpPr>
          <p:nvPr>
            <p:ph type="body"/>
          </p:nvPr>
        </p:nvSpPr>
        <p:spPr>
          <a:xfrm>
            <a:off x="467028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22" name="PlaceHolder 4"/>
          <p:cNvSpPr>
            <a:spLocks noGrp="1"/>
          </p:cNvSpPr>
          <p:nvPr>
            <p:ph type="body"/>
          </p:nvPr>
        </p:nvSpPr>
        <p:spPr>
          <a:xfrm>
            <a:off x="4670280" y="386892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49360" y="107640"/>
            <a:ext cx="8042040" cy="133668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24" name="PlaceHolder 2"/>
          <p:cNvSpPr>
            <a:spLocks noGrp="1"/>
          </p:cNvSpPr>
          <p:nvPr>
            <p:ph type="body"/>
          </p:nvPr>
        </p:nvSpPr>
        <p:spPr>
          <a:xfrm>
            <a:off x="54936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25" name="PlaceHolder 3"/>
          <p:cNvSpPr>
            <a:spLocks noGrp="1"/>
          </p:cNvSpPr>
          <p:nvPr>
            <p:ph type="body"/>
          </p:nvPr>
        </p:nvSpPr>
        <p:spPr>
          <a:xfrm>
            <a:off x="4670280" y="1600200"/>
            <a:ext cx="392436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26" name="PlaceHolder 4"/>
          <p:cNvSpPr>
            <a:spLocks noGrp="1"/>
          </p:cNvSpPr>
          <p:nvPr>
            <p:ph type="body"/>
          </p:nvPr>
        </p:nvSpPr>
        <p:spPr>
          <a:xfrm>
            <a:off x="549360" y="3868920"/>
            <a:ext cx="8042040" cy="20714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6" name="CustomShape 1"/>
          <p:cNvSpPr/>
          <p:nvPr/>
        </p:nvSpPr>
        <p:spPr>
          <a:xfrm>
            <a:off x="1328040" y="1295280"/>
            <a:ext cx="6487200" cy="3152520"/>
          </a:xfrm>
          <a:prstGeom prst="rect">
            <a:avLst/>
          </a:prstGeom>
          <a:noFill/>
          <a:ln w="3240">
            <a:solidFill>
              <a:srgbClr val="FFFFFF"/>
            </a:solidFill>
            <a:round/>
          </a:ln>
          <a:effectLst>
            <a:outerShdw>
              <a:srgbClr val="000000">
                <a:alpha val="50000"/>
              </a:srgbClr>
            </a:outerShdw>
          </a:effectLst>
        </p:spPr>
        <p:style>
          <a:lnRef idx="0">
            <a:scrgbClr r="0" g="0" b="0"/>
          </a:lnRef>
          <a:fillRef idx="0">
            <a:scrgbClr r="0" g="0" b="0"/>
          </a:fillRef>
          <a:effectRef idx="0">
            <a:scrgbClr r="0" g="0" b="0"/>
          </a:effectRef>
          <a:fontRef idx="minor"/>
        </p:style>
      </p:sp>
      <p:sp>
        <p:nvSpPr>
          <p:cNvPr id="7" name="PlaceHolder 2"/>
          <p:cNvSpPr>
            <a:spLocks noGrp="1"/>
          </p:cNvSpPr>
          <p:nvPr>
            <p:ph type="title"/>
          </p:nvPr>
        </p:nvSpPr>
        <p:spPr>
          <a:xfrm>
            <a:off x="1323000" y="1523880"/>
            <a:ext cx="6497640" cy="1724400"/>
          </a:xfrm>
          <a:prstGeom prst="rect">
            <a:avLst/>
          </a:prstGeom>
        </p:spPr>
        <p:txBody>
          <a:bodyPr anchor="b"/>
          <a:lstStyle/>
          <a:p>
            <a:pPr algn="ctr">
              <a:lnSpc>
                <a:spcPct val="100000"/>
              </a:lnSpc>
            </a:pPr>
            <a:r>
              <a:rPr lang="en-US" sz="4600" b="0" strike="noStrike" spc="-1">
                <a:solidFill>
                  <a:srgbClr val="2C7C9F"/>
                </a:solidFill>
                <a:uFill>
                  <a:solidFill>
                    <a:srgbClr val="FFFFFF"/>
                  </a:solidFill>
                </a:uFill>
                <a:latin typeface="News Gothic MT"/>
              </a:rPr>
              <a:t>Click to edit Master title style</a:t>
            </a:r>
            <a:endParaRPr lang="en-US" sz="1800" b="0" strike="noStrike" spc="-1">
              <a:solidFill>
                <a:srgbClr val="000000"/>
              </a:solidFill>
              <a:uFill>
                <a:solidFill>
                  <a:srgbClr val="FFFFFF"/>
                </a:solidFill>
              </a:uFill>
              <a:latin typeface="News Gothic MT"/>
            </a:endParaRPr>
          </a:p>
        </p:txBody>
      </p:sp>
      <p:sp>
        <p:nvSpPr>
          <p:cNvPr id="2" name="PlaceHolder 3"/>
          <p:cNvSpPr>
            <a:spLocks noGrp="1"/>
          </p:cNvSpPr>
          <p:nvPr>
            <p:ph type="dt"/>
          </p:nvPr>
        </p:nvSpPr>
        <p:spPr>
          <a:xfrm>
            <a:off x="5629680" y="6275520"/>
            <a:ext cx="2133360" cy="364680"/>
          </a:xfrm>
          <a:prstGeom prst="rect">
            <a:avLst/>
          </a:prstGeom>
        </p:spPr>
        <p:txBody>
          <a:bodyPr anchor="ctr"/>
          <a:lstStyle/>
          <a:p>
            <a:pPr algn="r">
              <a:lnSpc>
                <a:spcPct val="100000"/>
              </a:lnSpc>
            </a:pPr>
            <a:r>
              <a:rPr lang="en-US" sz="1200" b="0" strike="noStrike" spc="-1">
                <a:solidFill>
                  <a:srgbClr val="FFFFFF"/>
                </a:solidFill>
                <a:uFill>
                  <a:solidFill>
                    <a:srgbClr val="FFFFFF"/>
                  </a:solidFill>
                </a:uFill>
                <a:latin typeface="News Gothic MT"/>
              </a:rPr>
              <a:t>12/7/17</a:t>
            </a:r>
            <a:endParaRPr lang="en-US" sz="1200" b="0" strike="noStrike" spc="-1">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264600" y="6275520"/>
            <a:ext cx="4840560" cy="364680"/>
          </a:xfrm>
          <a:prstGeom prst="rect">
            <a:avLst/>
          </a:prstGeom>
        </p:spPr>
        <p:txBody>
          <a:bodyPr anchor="ctr"/>
          <a:lstStyle/>
          <a:p>
            <a:endParaRPr lang="en-US" sz="2400" b="0" strike="noStrike" spc="-1">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7898040" y="6275520"/>
            <a:ext cx="990360" cy="364680"/>
          </a:xfrm>
          <a:prstGeom prst="rect">
            <a:avLst/>
          </a:prstGeom>
        </p:spPr>
        <p:txBody>
          <a:bodyPr anchor="ctr"/>
          <a:lstStyle/>
          <a:p>
            <a:pPr algn="r">
              <a:lnSpc>
                <a:spcPct val="100000"/>
              </a:lnSpc>
            </a:pPr>
            <a:fld id="{09096E0A-4592-482C-9F0E-B6DC5E2452EC}" type="slidenum">
              <a:rPr lang="en-US" sz="3600" b="0" strike="noStrike" spc="-1">
                <a:solidFill>
                  <a:srgbClr val="FFFFFF"/>
                </a:solidFill>
                <a:uFill>
                  <a:solidFill>
                    <a:srgbClr val="FFFFFF"/>
                  </a:solidFill>
                </a:uFill>
                <a:latin typeface="News Gothic MT"/>
              </a:rPr>
              <a:pPr algn="r">
                <a:lnSpc>
                  <a:spcPct val="100000"/>
                </a:lnSpc>
              </a:pPr>
              <a:t>‹#›</a:t>
            </a:fld>
            <a:endParaRPr lang="en-US" sz="3600" b="0" strike="noStrike" spc="-1">
              <a:solidFill>
                <a:srgbClr val="000000"/>
              </a:solidFill>
              <a:uFill>
                <a:solidFill>
                  <a:srgbClr val="FFFFFF"/>
                </a:solidFill>
              </a:uFill>
              <a:latin typeface="Times New Roman"/>
            </a:endParaRPr>
          </a:p>
        </p:txBody>
      </p:sp>
      <p:sp>
        <p:nvSpPr>
          <p:cNvPr id="5" name="PlaceHolder 6"/>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2400" b="0" strike="noStrike" spc="-1">
                <a:solidFill>
                  <a:srgbClr val="595959"/>
                </a:solidFill>
                <a:uFill>
                  <a:solidFill>
                    <a:srgbClr val="FFFFFF"/>
                  </a:solidFill>
                </a:uFill>
                <a:latin typeface="News Gothic MT"/>
              </a:rPr>
              <a:t>Click to edit the outline text format</a:t>
            </a:r>
          </a:p>
          <a:p>
            <a:pPr marL="864000" lvl="1" indent="-324000">
              <a:buClr>
                <a:srgbClr val="000000"/>
              </a:buClr>
              <a:buSzPct val="75000"/>
              <a:buFont typeface="Symbol" charset="2"/>
              <a:buChar char=""/>
            </a:pPr>
            <a:r>
              <a:rPr lang="en-US" sz="2000" b="0" strike="noStrike" spc="-1">
                <a:solidFill>
                  <a:srgbClr val="595959"/>
                </a:solidFill>
                <a:uFill>
                  <a:solidFill>
                    <a:srgbClr val="FFFFFF"/>
                  </a:solidFill>
                </a:uFill>
                <a:latin typeface="News Gothic MT"/>
              </a:rPr>
              <a:t>Second Outline Level</a:t>
            </a:r>
          </a:p>
          <a:p>
            <a:pPr marL="1296000" lvl="2" indent="-288000">
              <a:buClr>
                <a:srgbClr val="000000"/>
              </a:buClr>
              <a:buSzPct val="45000"/>
              <a:buFont typeface="Wingdings" charset="2"/>
              <a:buChar char=""/>
            </a:pPr>
            <a:r>
              <a:rPr lang="en-US" sz="1800" b="0" strike="noStrike" spc="-1">
                <a:solidFill>
                  <a:srgbClr val="595959"/>
                </a:solidFill>
                <a:uFill>
                  <a:solidFill>
                    <a:srgbClr val="FFFFFF"/>
                  </a:solidFill>
                </a:uFill>
                <a:latin typeface="News Gothic MT"/>
              </a:rPr>
              <a:t>Third Outline Level</a:t>
            </a:r>
          </a:p>
          <a:p>
            <a:pPr marL="1728000" lvl="3" indent="-216000">
              <a:buClr>
                <a:srgbClr val="000000"/>
              </a:buClr>
              <a:buSzPct val="75000"/>
              <a:buFont typeface="Symbol" charset="2"/>
              <a:buChar char=""/>
            </a:pPr>
            <a:r>
              <a:rPr lang="en-US" sz="1800" b="0" strike="noStrike" spc="-1">
                <a:solidFill>
                  <a:srgbClr val="595959"/>
                </a:solidFill>
                <a:uFill>
                  <a:solidFill>
                    <a:srgbClr val="FFFFFF"/>
                  </a:solidFill>
                </a:uFill>
                <a:latin typeface="News Gothic MT"/>
              </a:rPr>
              <a:t>Fourth Outline Level</a:t>
            </a:r>
          </a:p>
          <a:p>
            <a:pPr marL="2160000" lvl="4" indent="-216000">
              <a:buClr>
                <a:srgbClr val="000000"/>
              </a:buClr>
              <a:buSzPct val="45000"/>
              <a:buFont typeface="Wingdings" charset="2"/>
              <a:buChar char=""/>
            </a:pPr>
            <a:r>
              <a:rPr lang="en-US" sz="2000" b="0" strike="noStrike" spc="-1">
                <a:solidFill>
                  <a:srgbClr val="595959"/>
                </a:solidFill>
                <a:uFill>
                  <a:solidFill>
                    <a:srgbClr val="FFFFFF"/>
                  </a:solidFill>
                </a:uFill>
                <a:latin typeface="News Gothic MT"/>
              </a:rPr>
              <a:t>Fifth Outline Level</a:t>
            </a:r>
          </a:p>
          <a:p>
            <a:pPr marL="2592000" lvl="5" indent="-216000">
              <a:buClr>
                <a:srgbClr val="000000"/>
              </a:buClr>
              <a:buSzPct val="45000"/>
              <a:buFont typeface="Wingdings" charset="2"/>
              <a:buChar char=""/>
            </a:pPr>
            <a:r>
              <a:rPr lang="en-US" sz="2000" b="0" strike="noStrike" spc="-1">
                <a:solidFill>
                  <a:srgbClr val="595959"/>
                </a:solidFill>
                <a:uFill>
                  <a:solidFill>
                    <a:srgbClr val="FFFFFF"/>
                  </a:solidFill>
                </a:uFill>
                <a:latin typeface="News Gothic MT"/>
              </a:rPr>
              <a:t>Sixth Outline Level</a:t>
            </a:r>
          </a:p>
          <a:p>
            <a:pPr marL="3024000" lvl="6" indent="-216000">
              <a:buClr>
                <a:srgbClr val="000000"/>
              </a:buClr>
              <a:buSzPct val="45000"/>
              <a:buFont typeface="Wingdings" charset="2"/>
              <a:buChar char=""/>
            </a:pPr>
            <a:r>
              <a:rPr lang="en-US" sz="2000" b="0" strike="noStrike" spc="-1">
                <a:solidFill>
                  <a:srgbClr val="595959"/>
                </a:solidFill>
                <a:uFill>
                  <a:solidFill>
                    <a:srgbClr val="FFFFFF"/>
                  </a:solidFill>
                </a:uFill>
                <a:latin typeface="News Gothic MT"/>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549360" y="107640"/>
            <a:ext cx="8042040" cy="1336680"/>
          </a:xfrm>
          <a:prstGeom prst="rect">
            <a:avLst/>
          </a:prstGeom>
        </p:spPr>
        <p:txBody>
          <a:bodyPr anchor="b"/>
          <a:lstStyle/>
          <a:p>
            <a:pPr algn="ctr">
              <a:lnSpc>
                <a:spcPct val="100000"/>
              </a:lnSpc>
            </a:pPr>
            <a:r>
              <a:rPr lang="en-US" sz="4600" b="0" strike="noStrike" spc="-1">
                <a:solidFill>
                  <a:srgbClr val="2C7C9F"/>
                </a:solidFill>
                <a:uFill>
                  <a:solidFill>
                    <a:srgbClr val="FFFFFF"/>
                  </a:solidFill>
                </a:uFill>
                <a:latin typeface="News Gothic MT"/>
              </a:rPr>
              <a:t>Click to edit Master title style</a:t>
            </a:r>
            <a:endParaRPr lang="en-US" sz="1800" b="0" strike="noStrike" spc="-1">
              <a:solidFill>
                <a:srgbClr val="000000"/>
              </a:solidFill>
              <a:uFill>
                <a:solidFill>
                  <a:srgbClr val="FFFFFF"/>
                </a:solidFill>
              </a:uFill>
              <a:latin typeface="News Gothic MT"/>
            </a:endParaRPr>
          </a:p>
        </p:txBody>
      </p:sp>
      <p:sp>
        <p:nvSpPr>
          <p:cNvPr id="41" name="PlaceHolder 2"/>
          <p:cNvSpPr>
            <a:spLocks noGrp="1"/>
          </p:cNvSpPr>
          <p:nvPr>
            <p:ph type="body"/>
          </p:nvPr>
        </p:nvSpPr>
        <p:spPr>
          <a:xfrm>
            <a:off x="549360" y="1600200"/>
            <a:ext cx="8042040" cy="4343040"/>
          </a:xfrm>
          <a:prstGeom prst="rect">
            <a:avLst/>
          </a:prstGeom>
        </p:spPr>
        <p:txBody>
          <a:bodyPr/>
          <a:lstStyle/>
          <a:p>
            <a:pPr marL="432000" indent="-324000">
              <a:buClr>
                <a:srgbClr val="000000"/>
              </a:buClr>
              <a:buSzPct val="45000"/>
              <a:buFont typeface="Wingdings" charset="2"/>
              <a:buChar char=""/>
            </a:pPr>
            <a:r>
              <a:rPr lang="en-US" sz="2400" b="0" strike="noStrike" spc="-1">
                <a:solidFill>
                  <a:srgbClr val="595959"/>
                </a:solidFill>
                <a:uFill>
                  <a:solidFill>
                    <a:srgbClr val="FFFFFF"/>
                  </a:solidFill>
                </a:uFill>
                <a:latin typeface="News Gothic MT"/>
              </a:rPr>
              <a:t>Click to edit the outline text format</a:t>
            </a:r>
          </a:p>
          <a:p>
            <a:pPr marL="864000" lvl="1" indent="-324000">
              <a:buClr>
                <a:srgbClr val="000000"/>
              </a:buClr>
              <a:buSzPct val="75000"/>
              <a:buFont typeface="Symbol" charset="2"/>
              <a:buChar char=""/>
            </a:pPr>
            <a:r>
              <a:rPr lang="en-US" sz="2400" b="0" strike="noStrike" spc="-1">
                <a:solidFill>
                  <a:srgbClr val="595959"/>
                </a:solidFill>
                <a:uFill>
                  <a:solidFill>
                    <a:srgbClr val="FFFFFF"/>
                  </a:solidFill>
                </a:uFill>
                <a:latin typeface="News Gothic MT"/>
              </a:rPr>
              <a:t>Second Outline Level</a:t>
            </a:r>
            <a:endParaRPr lang="en-US" sz="2000" b="0" strike="noStrike" spc="-1">
              <a:solidFill>
                <a:srgbClr val="595959"/>
              </a:solidFill>
              <a:uFill>
                <a:solidFill>
                  <a:srgbClr val="FFFFFF"/>
                </a:solidFill>
              </a:uFill>
              <a:latin typeface="News Gothic MT"/>
            </a:endParaRPr>
          </a:p>
          <a:p>
            <a:pPr marL="1296000" lvl="2" indent="-288000">
              <a:buClr>
                <a:srgbClr val="000000"/>
              </a:buClr>
              <a:buSzPct val="45000"/>
              <a:buFont typeface="Wingdings" charset="2"/>
              <a:buChar char=""/>
            </a:pPr>
            <a:r>
              <a:rPr lang="en-US" sz="2400" b="0" strike="noStrike" spc="-1">
                <a:solidFill>
                  <a:srgbClr val="595959"/>
                </a:solidFill>
                <a:uFill>
                  <a:solidFill>
                    <a:srgbClr val="FFFFFF"/>
                  </a:solidFill>
                </a:uFill>
                <a:latin typeface="News Gothic MT"/>
              </a:rPr>
              <a:t>Third Outline Level</a:t>
            </a:r>
            <a:endParaRPr lang="en-US" sz="1800" b="0" strike="noStrike" spc="-1">
              <a:solidFill>
                <a:srgbClr val="595959"/>
              </a:solidFill>
              <a:uFill>
                <a:solidFill>
                  <a:srgbClr val="FFFFFF"/>
                </a:solidFill>
              </a:uFill>
              <a:latin typeface="News Gothic MT"/>
            </a:endParaRPr>
          </a:p>
          <a:p>
            <a:pPr marL="1728000" lvl="3" indent="-216000">
              <a:buClr>
                <a:srgbClr val="000000"/>
              </a:buClr>
              <a:buSzPct val="75000"/>
              <a:buFont typeface="Symbol" charset="2"/>
              <a:buChar char=""/>
            </a:pPr>
            <a:r>
              <a:rPr lang="en-US" sz="2400" b="0" strike="noStrike" spc="-1">
                <a:solidFill>
                  <a:srgbClr val="595959"/>
                </a:solidFill>
                <a:uFill>
                  <a:solidFill>
                    <a:srgbClr val="FFFFFF"/>
                  </a:solidFill>
                </a:uFill>
                <a:latin typeface="News Gothic MT"/>
              </a:rPr>
              <a:t>Fourth Outline Level</a:t>
            </a:r>
            <a:endParaRPr lang="en-US" sz="1800" b="0" strike="noStrike" spc="-1">
              <a:solidFill>
                <a:srgbClr val="595959"/>
              </a:solidFill>
              <a:uFill>
                <a:solidFill>
                  <a:srgbClr val="FFFFFF"/>
                </a:solidFill>
              </a:uFill>
              <a:latin typeface="News Gothic MT"/>
            </a:endParaRPr>
          </a:p>
          <a:p>
            <a:pPr marL="2160000" lvl="4" indent="-216000">
              <a:buClr>
                <a:srgbClr val="000000"/>
              </a:buClr>
              <a:buSzPct val="45000"/>
              <a:buFont typeface="Wingdings" charset="2"/>
              <a:buChar char=""/>
            </a:pPr>
            <a:r>
              <a:rPr lang="en-US" sz="2400" b="0" strike="noStrike" spc="-1">
                <a:solidFill>
                  <a:srgbClr val="595959"/>
                </a:solidFill>
                <a:uFill>
                  <a:solidFill>
                    <a:srgbClr val="FFFFFF"/>
                  </a:solidFill>
                </a:uFill>
                <a:latin typeface="News Gothic MT"/>
              </a:rPr>
              <a:t>Fifth Outline Level</a:t>
            </a:r>
            <a:endParaRPr lang="en-US" sz="2000" b="0" strike="noStrike" spc="-1">
              <a:solidFill>
                <a:srgbClr val="595959"/>
              </a:solidFill>
              <a:uFill>
                <a:solidFill>
                  <a:srgbClr val="FFFFFF"/>
                </a:solidFill>
              </a:uFill>
              <a:latin typeface="News Gothic MT"/>
            </a:endParaRPr>
          </a:p>
          <a:p>
            <a:pPr marL="2592000" lvl="5" indent="-216000">
              <a:buClr>
                <a:srgbClr val="000000"/>
              </a:buClr>
              <a:buSzPct val="45000"/>
              <a:buFont typeface="Wingdings" charset="2"/>
              <a:buChar char=""/>
            </a:pPr>
            <a:r>
              <a:rPr lang="en-US" sz="2400" b="0" strike="noStrike" spc="-1">
                <a:solidFill>
                  <a:srgbClr val="595959"/>
                </a:solidFill>
                <a:uFill>
                  <a:solidFill>
                    <a:srgbClr val="FFFFFF"/>
                  </a:solidFill>
                </a:uFill>
                <a:latin typeface="News Gothic MT"/>
              </a:rPr>
              <a:t>Sixth Outline Level</a:t>
            </a:r>
            <a:endParaRPr lang="en-US" sz="2000" b="0" strike="noStrike" spc="-1">
              <a:solidFill>
                <a:srgbClr val="595959"/>
              </a:solidFill>
              <a:uFill>
                <a:solidFill>
                  <a:srgbClr val="FFFFFF"/>
                </a:solidFill>
              </a:uFill>
              <a:latin typeface="News Gothic MT"/>
            </a:endParaRPr>
          </a:p>
          <a:p>
            <a:pPr marL="3024000" lvl="6" indent="-216000">
              <a:buClr>
                <a:srgbClr val="000000"/>
              </a:buClr>
              <a:buSzPct val="45000"/>
              <a:buFont typeface="Wingdings" charset="2"/>
              <a:buChar char=""/>
            </a:pPr>
            <a:r>
              <a:rPr lang="en-US" sz="2400" b="0" strike="noStrike" spc="-1">
                <a:solidFill>
                  <a:srgbClr val="595959"/>
                </a:solidFill>
                <a:uFill>
                  <a:solidFill>
                    <a:srgbClr val="FFFFFF"/>
                  </a:solidFill>
                </a:uFill>
                <a:latin typeface="News Gothic MT"/>
              </a:rPr>
              <a:t>Seventh Outline LevelClick to edit Master text styles</a:t>
            </a:r>
            <a:endParaRPr lang="en-US" sz="2000" b="0" strike="noStrike" spc="-1">
              <a:solidFill>
                <a:srgbClr val="595959"/>
              </a:solidFill>
              <a:uFill>
                <a:solidFill>
                  <a:srgbClr val="FFFFFF"/>
                </a:solidFill>
              </a:uFill>
              <a:latin typeface="News Gothic MT"/>
            </a:endParaRPr>
          </a:p>
          <a:p>
            <a:pPr marL="3456000" lvl="7" indent="-216000">
              <a:buClr>
                <a:srgbClr val="000000"/>
              </a:buClr>
              <a:buSzPct val="45000"/>
              <a:buFont typeface="Wingdings" charset="2"/>
              <a:buChar char=""/>
            </a:pPr>
            <a:r>
              <a:rPr lang="en-US" sz="2200" b="0" strike="noStrike" spc="-1">
                <a:solidFill>
                  <a:srgbClr val="595959"/>
                </a:solidFill>
                <a:uFill>
                  <a:solidFill>
                    <a:srgbClr val="FFFFFF"/>
                  </a:solidFill>
                </a:uFill>
                <a:latin typeface="News Gothic MT"/>
              </a:rPr>
              <a:t>Second level</a:t>
            </a:r>
            <a:endParaRPr lang="en-US" sz="2000" b="0" strike="noStrike" spc="-1">
              <a:solidFill>
                <a:srgbClr val="595959"/>
              </a:solidFill>
              <a:uFill>
                <a:solidFill>
                  <a:srgbClr val="FFFFFF"/>
                </a:solidFill>
              </a:uFill>
              <a:latin typeface="News Gothic MT"/>
            </a:endParaRPr>
          </a:p>
          <a:p>
            <a:pPr marL="3888000" lvl="8" indent="-216000">
              <a:buClr>
                <a:srgbClr val="000000"/>
              </a:buClr>
              <a:buSzPct val="45000"/>
              <a:buFont typeface="Wingdings" charset="2"/>
              <a:buChar char=""/>
            </a:pPr>
            <a:r>
              <a:rPr lang="en-US" sz="2000" b="0" strike="noStrike" spc="-1">
                <a:solidFill>
                  <a:srgbClr val="595959"/>
                </a:solidFill>
                <a:uFill>
                  <a:solidFill>
                    <a:srgbClr val="FFFFFF"/>
                  </a:solidFill>
                </a:uFill>
                <a:latin typeface="News Gothic MT"/>
              </a:rPr>
              <a:t>Third level</a:t>
            </a:r>
          </a:p>
          <a:p>
            <a:pPr marL="4320000" lvl="0" indent="-216000">
              <a:lnSpc>
                <a:spcPct val="100000"/>
              </a:lnSpc>
              <a:buClr>
                <a:srgbClr val="000000"/>
              </a:buClr>
              <a:buSzPct val="45000"/>
              <a:buFont typeface="Wingdings" charset="2"/>
              <a:buChar char=""/>
            </a:pPr>
            <a:r>
              <a:rPr lang="en-US" sz="1800" b="0" strike="noStrike" spc="-1">
                <a:solidFill>
                  <a:srgbClr val="595959"/>
                </a:solidFill>
                <a:uFill>
                  <a:solidFill>
                    <a:srgbClr val="FFFFFF"/>
                  </a:solidFill>
                </a:uFill>
                <a:latin typeface="News Gothic MT"/>
              </a:rPr>
              <a:t>Fourth level</a:t>
            </a:r>
            <a:endParaRPr lang="en-US" sz="2400" b="0" strike="noStrike" spc="-1">
              <a:solidFill>
                <a:srgbClr val="595959"/>
              </a:solidFill>
              <a:uFill>
                <a:solidFill>
                  <a:srgbClr val="FFFFFF"/>
                </a:solidFill>
              </a:uFill>
              <a:latin typeface="News Gothic MT"/>
            </a:endParaRPr>
          </a:p>
          <a:p>
            <a:pPr marL="4320000" lvl="0" indent="-216000">
              <a:lnSpc>
                <a:spcPct val="100000"/>
              </a:lnSpc>
              <a:buClr>
                <a:srgbClr val="000000"/>
              </a:buClr>
              <a:buSzPct val="45000"/>
              <a:buFont typeface="Wingdings" charset="2"/>
              <a:buChar char=""/>
            </a:pPr>
            <a:r>
              <a:rPr lang="en-US" sz="1800" b="0" strike="noStrike" spc="-1">
                <a:solidFill>
                  <a:srgbClr val="595959"/>
                </a:solidFill>
                <a:uFill>
                  <a:solidFill>
                    <a:srgbClr val="FFFFFF"/>
                  </a:solidFill>
                </a:uFill>
                <a:latin typeface="News Gothic MT"/>
              </a:rPr>
              <a:t>Fifth level</a:t>
            </a:r>
            <a:endParaRPr lang="en-US" sz="2400" b="0" strike="noStrike" spc="-1">
              <a:solidFill>
                <a:srgbClr val="595959"/>
              </a:solidFill>
              <a:uFill>
                <a:solidFill>
                  <a:srgbClr val="FFFFFF"/>
                </a:solidFill>
              </a:uFill>
              <a:latin typeface="News Gothic MT"/>
            </a:endParaRPr>
          </a:p>
        </p:txBody>
      </p:sp>
      <p:sp>
        <p:nvSpPr>
          <p:cNvPr id="42" name="PlaceHolder 3"/>
          <p:cNvSpPr>
            <a:spLocks noGrp="1"/>
          </p:cNvSpPr>
          <p:nvPr>
            <p:ph type="dt"/>
          </p:nvPr>
        </p:nvSpPr>
        <p:spPr>
          <a:xfrm>
            <a:off x="5629680" y="6275520"/>
            <a:ext cx="2133360" cy="364680"/>
          </a:xfrm>
          <a:prstGeom prst="rect">
            <a:avLst/>
          </a:prstGeom>
        </p:spPr>
        <p:txBody>
          <a:bodyPr anchor="ctr"/>
          <a:lstStyle/>
          <a:p>
            <a:pPr algn="r">
              <a:lnSpc>
                <a:spcPct val="100000"/>
              </a:lnSpc>
            </a:pPr>
            <a:r>
              <a:rPr lang="en-US" sz="1200" b="0" strike="noStrike" spc="-1">
                <a:solidFill>
                  <a:srgbClr val="FFFFFF"/>
                </a:solidFill>
                <a:uFill>
                  <a:solidFill>
                    <a:srgbClr val="FFFFFF"/>
                  </a:solidFill>
                </a:uFill>
                <a:latin typeface="News Gothic MT"/>
              </a:rPr>
              <a:t>12/7/17</a:t>
            </a:r>
            <a:endParaRPr lang="en-US" sz="1200" b="0" strike="noStrike" spc="-1">
              <a:solidFill>
                <a:srgbClr val="000000"/>
              </a:solidFill>
              <a:uFill>
                <a:solidFill>
                  <a:srgbClr val="FFFFFF"/>
                </a:solidFill>
              </a:uFill>
              <a:latin typeface="Times New Roman"/>
            </a:endParaRPr>
          </a:p>
        </p:txBody>
      </p:sp>
      <p:sp>
        <p:nvSpPr>
          <p:cNvPr id="43" name="PlaceHolder 4"/>
          <p:cNvSpPr>
            <a:spLocks noGrp="1"/>
          </p:cNvSpPr>
          <p:nvPr>
            <p:ph type="ftr"/>
          </p:nvPr>
        </p:nvSpPr>
        <p:spPr>
          <a:xfrm>
            <a:off x="264600" y="6275520"/>
            <a:ext cx="4840560" cy="364680"/>
          </a:xfrm>
          <a:prstGeom prst="rect">
            <a:avLst/>
          </a:prstGeom>
        </p:spPr>
        <p:txBody>
          <a:bodyPr anchor="ctr"/>
          <a:lstStyle/>
          <a:p>
            <a:endParaRPr lang="en-US" sz="2400" b="0" strike="noStrike" spc="-1">
              <a:solidFill>
                <a:srgbClr val="000000"/>
              </a:solidFill>
              <a:uFill>
                <a:solidFill>
                  <a:srgbClr val="FFFFFF"/>
                </a:solidFill>
              </a:uFill>
              <a:latin typeface="Times New Roman"/>
            </a:endParaRPr>
          </a:p>
        </p:txBody>
      </p:sp>
      <p:sp>
        <p:nvSpPr>
          <p:cNvPr id="44" name="PlaceHolder 5"/>
          <p:cNvSpPr>
            <a:spLocks noGrp="1"/>
          </p:cNvSpPr>
          <p:nvPr>
            <p:ph type="sldNum"/>
          </p:nvPr>
        </p:nvSpPr>
        <p:spPr>
          <a:xfrm>
            <a:off x="7898040" y="6275520"/>
            <a:ext cx="990360" cy="364680"/>
          </a:xfrm>
          <a:prstGeom prst="rect">
            <a:avLst/>
          </a:prstGeom>
        </p:spPr>
        <p:txBody>
          <a:bodyPr anchor="ctr"/>
          <a:lstStyle/>
          <a:p>
            <a:pPr algn="r">
              <a:lnSpc>
                <a:spcPct val="100000"/>
              </a:lnSpc>
            </a:pPr>
            <a:fld id="{856BA4B1-F58D-45CF-8447-4506E583BBCE}" type="slidenum">
              <a:rPr lang="en-US" sz="3600" b="0" strike="noStrike" spc="-1">
                <a:solidFill>
                  <a:srgbClr val="FFFFFF"/>
                </a:solidFill>
                <a:uFill>
                  <a:solidFill>
                    <a:srgbClr val="FFFFFF"/>
                  </a:solidFill>
                </a:uFill>
                <a:latin typeface="News Gothic MT"/>
              </a:rPr>
              <a:pPr algn="r">
                <a:lnSpc>
                  <a:spcPct val="100000"/>
                </a:lnSpc>
              </a:pPr>
              <a:t>‹#›</a:t>
            </a:fld>
            <a:endParaRPr lang="en-US" sz="36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tile/>
        </a:blipFill>
        <a:effectLst/>
      </p:bgPr>
    </p:bg>
    <p:spTree>
      <p:nvGrpSpPr>
        <p:cNvPr id="1" name=""/>
        <p:cNvGrpSpPr/>
        <p:nvPr/>
      </p:nvGrpSpPr>
      <p:grpSpPr>
        <a:xfrm>
          <a:off x="0" y="0"/>
          <a:ext cx="0" cy="0"/>
          <a:chOff x="0" y="0"/>
          <a:chExt cx="0" cy="0"/>
        </a:xfrm>
      </p:grpSpPr>
      <p:sp>
        <p:nvSpPr>
          <p:cNvPr id="79" name="CustomShape 1" hidden="1"/>
          <p:cNvSpPr/>
          <p:nvPr/>
        </p:nvSpPr>
        <p:spPr>
          <a:xfrm>
            <a:off x="0" y="1234440"/>
            <a:ext cx="9143640" cy="319680"/>
          </a:xfrm>
          <a:prstGeom prst="rect">
            <a:avLst/>
          </a:prstGeom>
          <a:solidFill>
            <a:srgbClr val="FFFFFF"/>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80" name="CustomShape 2" hidden="1"/>
          <p:cNvSpPr/>
          <p:nvPr/>
        </p:nvSpPr>
        <p:spPr>
          <a:xfrm>
            <a:off x="0" y="1280160"/>
            <a:ext cx="533160" cy="228240"/>
          </a:xfrm>
          <a:prstGeom prst="rect">
            <a:avLst/>
          </a:prstGeom>
          <a:solidFill>
            <a:srgbClr val="DD8047"/>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81" name="CustomShape 3" hidden="1"/>
          <p:cNvSpPr/>
          <p:nvPr/>
        </p:nvSpPr>
        <p:spPr>
          <a:xfrm>
            <a:off x="590400" y="1280160"/>
            <a:ext cx="8553240" cy="228240"/>
          </a:xfrm>
          <a:prstGeom prst="rect">
            <a:avLst/>
          </a:prstGeom>
          <a:solidFill>
            <a:srgbClr val="94B6D2"/>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82" name="PlaceHolder 4"/>
          <p:cNvSpPr>
            <a:spLocks noGrp="1"/>
          </p:cNvSpPr>
          <p:nvPr>
            <p:ph type="body"/>
          </p:nvPr>
        </p:nvSpPr>
        <p:spPr>
          <a:xfrm>
            <a:off x="1371600" y="2743200"/>
            <a:ext cx="7122600" cy="1672920"/>
          </a:xfrm>
          <a:prstGeom prst="rect">
            <a:avLst/>
          </a:prstGeom>
        </p:spPr>
        <p:txBody>
          <a:bodyPr lIns="90000" tIns="45000" rIns="90000" bIns="45000"/>
          <a:lstStyle/>
          <a:p>
            <a:pPr marL="432000" indent="-324000">
              <a:buClr>
                <a:srgbClr val="000000"/>
              </a:buClr>
              <a:buSzPct val="45000"/>
              <a:buFont typeface="Wingdings" charset="2"/>
              <a:buChar char=""/>
            </a:pPr>
            <a:r>
              <a:rPr lang="en-US" sz="2800" b="0" strike="noStrike" spc="-1">
                <a:solidFill>
                  <a:srgbClr val="775F55"/>
                </a:solidFill>
                <a:uFill>
                  <a:solidFill>
                    <a:srgbClr val="FFFFFF"/>
                  </a:solidFill>
                </a:uFill>
                <a:latin typeface="Tw Cen MT"/>
              </a:rPr>
              <a:t>Click to edit the outline text format</a:t>
            </a:r>
            <a:endParaRPr lang="en-US" sz="2900" b="0" strike="noStrike" spc="-1">
              <a:solidFill>
                <a:srgbClr val="000000"/>
              </a:solidFill>
              <a:uFill>
                <a:solidFill>
                  <a:srgbClr val="FFFFFF"/>
                </a:solidFill>
              </a:uFill>
              <a:latin typeface="Tw Cen MT"/>
            </a:endParaRPr>
          </a:p>
          <a:p>
            <a:pPr marL="864000" lvl="1" indent="-324000">
              <a:buClr>
                <a:srgbClr val="000000"/>
              </a:buClr>
              <a:buSzPct val="75000"/>
              <a:buFont typeface="Symbol" charset="2"/>
              <a:buChar char=""/>
            </a:pPr>
            <a:r>
              <a:rPr lang="en-US" sz="2800" b="0" strike="noStrike" spc="-1">
                <a:solidFill>
                  <a:srgbClr val="775F55"/>
                </a:solidFill>
                <a:uFill>
                  <a:solidFill>
                    <a:srgbClr val="FFFFFF"/>
                  </a:solidFill>
                </a:uFill>
                <a:latin typeface="Tw Cen MT"/>
              </a:rPr>
              <a:t>Second Outline Level</a:t>
            </a:r>
            <a:endParaRPr lang="en-US" sz="2300" b="0" strike="noStrike" spc="-1">
              <a:solidFill>
                <a:srgbClr val="000000"/>
              </a:solidFill>
              <a:uFill>
                <a:solidFill>
                  <a:srgbClr val="FFFFFF"/>
                </a:solidFill>
              </a:uFill>
              <a:latin typeface="Tw Cen MT"/>
            </a:endParaRPr>
          </a:p>
          <a:p>
            <a:pPr marL="1296000" lvl="2" indent="-288000">
              <a:buClr>
                <a:srgbClr val="000000"/>
              </a:buClr>
              <a:buSzPct val="45000"/>
              <a:buFont typeface="Wingdings" charset="2"/>
              <a:buChar char=""/>
            </a:pPr>
            <a:r>
              <a:rPr lang="en-US" sz="2800" b="0" strike="noStrike" spc="-1">
                <a:solidFill>
                  <a:srgbClr val="775F55"/>
                </a:solidFill>
                <a:uFill>
                  <a:solidFill>
                    <a:srgbClr val="FFFFFF"/>
                  </a:solidFill>
                </a:uFill>
                <a:latin typeface="Tw Cen MT"/>
              </a:rPr>
              <a:t>Third Outline Level</a:t>
            </a:r>
            <a:endParaRPr lang="en-US" sz="2000" b="0" strike="noStrike" spc="-1">
              <a:solidFill>
                <a:srgbClr val="000000"/>
              </a:solidFill>
              <a:uFill>
                <a:solidFill>
                  <a:srgbClr val="FFFFFF"/>
                </a:solidFill>
              </a:uFill>
              <a:latin typeface="Tw Cen MT"/>
            </a:endParaRPr>
          </a:p>
          <a:p>
            <a:pPr marL="1728000" lvl="3" indent="-216000">
              <a:buClr>
                <a:srgbClr val="000000"/>
              </a:buClr>
              <a:buSzPct val="75000"/>
              <a:buFont typeface="Symbol" charset="2"/>
              <a:buChar char=""/>
            </a:pPr>
            <a:r>
              <a:rPr lang="en-US" sz="2800" b="0" strike="noStrike" spc="-1">
                <a:solidFill>
                  <a:srgbClr val="775F55"/>
                </a:solidFill>
                <a:uFill>
                  <a:solidFill>
                    <a:srgbClr val="FFFFFF"/>
                  </a:solidFill>
                </a:uFill>
                <a:latin typeface="Tw Cen MT"/>
              </a:rPr>
              <a:t>Fourth Outline Level</a:t>
            </a:r>
            <a:endParaRPr lang="en-US" sz="2000" b="0" strike="noStrike" spc="-1">
              <a:solidFill>
                <a:srgbClr val="000000"/>
              </a:solidFill>
              <a:uFill>
                <a:solidFill>
                  <a:srgbClr val="FFFFFF"/>
                </a:solidFill>
              </a:uFill>
              <a:latin typeface="Tw Cen MT"/>
            </a:endParaRPr>
          </a:p>
          <a:p>
            <a:pPr marL="2160000" lvl="4" indent="-216000">
              <a:buClr>
                <a:srgbClr val="000000"/>
              </a:buClr>
              <a:buSzPct val="45000"/>
              <a:buFont typeface="Wingdings" charset="2"/>
              <a:buChar char=""/>
            </a:pPr>
            <a:r>
              <a:rPr lang="en-US" sz="2800" b="0" strike="noStrike" spc="-1">
                <a:solidFill>
                  <a:srgbClr val="775F55"/>
                </a:solidFill>
                <a:uFill>
                  <a:solidFill>
                    <a:srgbClr val="FFFFFF"/>
                  </a:solidFill>
                </a:uFill>
                <a:latin typeface="Tw Cen MT"/>
              </a:rPr>
              <a:t>Fifth Outline Level</a:t>
            </a:r>
            <a:endParaRPr lang="en-US" sz="2000" b="0" strike="noStrike" spc="-1">
              <a:solidFill>
                <a:srgbClr val="000000"/>
              </a:solidFill>
              <a:uFill>
                <a:solidFill>
                  <a:srgbClr val="FFFFFF"/>
                </a:solidFill>
              </a:uFill>
              <a:latin typeface="Tw Cen MT"/>
            </a:endParaRPr>
          </a:p>
          <a:p>
            <a:pPr marL="2592000" lvl="5" indent="-216000">
              <a:buClr>
                <a:srgbClr val="000000"/>
              </a:buClr>
              <a:buSzPct val="45000"/>
              <a:buFont typeface="Wingdings" charset="2"/>
              <a:buChar char=""/>
            </a:pPr>
            <a:r>
              <a:rPr lang="en-US" sz="2800" b="0" strike="noStrike" spc="-1">
                <a:solidFill>
                  <a:srgbClr val="775F55"/>
                </a:solidFill>
                <a:uFill>
                  <a:solidFill>
                    <a:srgbClr val="FFFFFF"/>
                  </a:solidFill>
                </a:uFill>
                <a:latin typeface="Tw Cen MT"/>
              </a:rPr>
              <a:t>Sixth Outline Level</a:t>
            </a:r>
            <a:endParaRPr lang="en-US" sz="2000" b="0" strike="noStrike" spc="-1">
              <a:solidFill>
                <a:srgbClr val="000000"/>
              </a:solidFill>
              <a:uFill>
                <a:solidFill>
                  <a:srgbClr val="FFFFFF"/>
                </a:solidFill>
              </a:uFill>
              <a:latin typeface="Tw Cen MT"/>
            </a:endParaRPr>
          </a:p>
          <a:p>
            <a:pPr marL="3024000" lvl="6" indent="-216000">
              <a:buClr>
                <a:srgbClr val="000000"/>
              </a:buClr>
              <a:buSzPct val="45000"/>
              <a:buFont typeface="Wingdings" charset="2"/>
              <a:buChar char=""/>
            </a:pPr>
            <a:r>
              <a:rPr lang="en-US" sz="2800" b="0" strike="noStrike" spc="-1">
                <a:solidFill>
                  <a:srgbClr val="775F55"/>
                </a:solidFill>
                <a:uFill>
                  <a:solidFill>
                    <a:srgbClr val="FFFFFF"/>
                  </a:solidFill>
                </a:uFill>
                <a:latin typeface="Tw Cen MT"/>
              </a:rPr>
              <a:t>Seventh Outline LevelClick to edit Master text styles</a:t>
            </a:r>
            <a:endParaRPr lang="en-US" sz="2000" b="0" strike="noStrike" spc="-1">
              <a:solidFill>
                <a:srgbClr val="000000"/>
              </a:solidFill>
              <a:uFill>
                <a:solidFill>
                  <a:srgbClr val="FFFFFF"/>
                </a:solidFill>
              </a:uFill>
              <a:latin typeface="Tw Cen MT"/>
            </a:endParaRPr>
          </a:p>
        </p:txBody>
      </p:sp>
      <p:sp>
        <p:nvSpPr>
          <p:cNvPr id="83" name="CustomShape 5"/>
          <p:cNvSpPr/>
          <p:nvPr/>
        </p:nvSpPr>
        <p:spPr>
          <a:xfrm>
            <a:off x="0" y="1523880"/>
            <a:ext cx="9143640" cy="1142640"/>
          </a:xfrm>
          <a:prstGeom prst="rect">
            <a:avLst/>
          </a:prstGeom>
          <a:solidFill>
            <a:srgbClr val="FFFFFF"/>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84" name="CustomShape 6"/>
          <p:cNvSpPr/>
          <p:nvPr/>
        </p:nvSpPr>
        <p:spPr>
          <a:xfrm>
            <a:off x="0" y="1600200"/>
            <a:ext cx="1294920" cy="990360"/>
          </a:xfrm>
          <a:prstGeom prst="rect">
            <a:avLst/>
          </a:prstGeom>
          <a:solidFill>
            <a:srgbClr val="DD8047"/>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85" name="CustomShape 7"/>
          <p:cNvSpPr/>
          <p:nvPr/>
        </p:nvSpPr>
        <p:spPr>
          <a:xfrm>
            <a:off x="1371600" y="1600200"/>
            <a:ext cx="7772040" cy="990360"/>
          </a:xfrm>
          <a:prstGeom prst="rect">
            <a:avLst/>
          </a:prstGeom>
          <a:solidFill>
            <a:srgbClr val="94B6D2"/>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86" name="PlaceHolder 8"/>
          <p:cNvSpPr>
            <a:spLocks noGrp="1"/>
          </p:cNvSpPr>
          <p:nvPr>
            <p:ph type="title"/>
          </p:nvPr>
        </p:nvSpPr>
        <p:spPr>
          <a:xfrm>
            <a:off x="1371600" y="1600200"/>
            <a:ext cx="7619760" cy="990360"/>
          </a:xfrm>
          <a:prstGeom prst="rect">
            <a:avLst/>
          </a:prstGeom>
        </p:spPr>
        <p:txBody>
          <a:bodyPr lIns="90000" tIns="45000" rIns="90000" bIns="45000" anchor="ctr"/>
          <a:lstStyle/>
          <a:p>
            <a:pPr>
              <a:lnSpc>
                <a:spcPct val="100000"/>
              </a:lnSpc>
            </a:pPr>
            <a:r>
              <a:rPr lang="en-US" sz="4400" b="0" strike="noStrike" spc="-1">
                <a:solidFill>
                  <a:srgbClr val="FFFFFF"/>
                </a:solidFill>
                <a:uFill>
                  <a:solidFill>
                    <a:srgbClr val="FFFFFF"/>
                  </a:solidFill>
                </a:uFill>
                <a:latin typeface="Tw Cen MT"/>
              </a:rPr>
              <a:t>Click to edit Master title style</a:t>
            </a:r>
            <a:endParaRPr lang="en-US" sz="4400" b="0" strike="noStrike" spc="-1">
              <a:solidFill>
                <a:srgbClr val="000000"/>
              </a:solidFill>
              <a:uFill>
                <a:solidFill>
                  <a:srgbClr val="FFFFFF"/>
                </a:solidFill>
              </a:uFill>
              <a:latin typeface="Arial"/>
            </a:endParaRPr>
          </a:p>
        </p:txBody>
      </p:sp>
      <p:sp>
        <p:nvSpPr>
          <p:cNvPr id="87" name="PlaceHolder 9"/>
          <p:cNvSpPr>
            <a:spLocks noGrp="1"/>
          </p:cNvSpPr>
          <p:nvPr>
            <p:ph type="dt"/>
          </p:nvPr>
        </p:nvSpPr>
        <p:spPr>
          <a:xfrm>
            <a:off x="6095880" y="6248520"/>
            <a:ext cx="2666520" cy="364680"/>
          </a:xfrm>
          <a:prstGeom prst="rect">
            <a:avLst/>
          </a:prstGeom>
        </p:spPr>
        <p:txBody>
          <a:bodyPr lIns="90000" tIns="45000" rIns="90000" bIns="45000" anchor="ctr"/>
          <a:lstStyle/>
          <a:p>
            <a:endParaRPr lang="en-US" sz="2400" b="0" strike="noStrike" spc="-1">
              <a:solidFill>
                <a:srgbClr val="000000"/>
              </a:solidFill>
              <a:uFill>
                <a:solidFill>
                  <a:srgbClr val="FFFFFF"/>
                </a:solidFill>
              </a:uFill>
              <a:latin typeface="Times New Roman"/>
            </a:endParaRPr>
          </a:p>
        </p:txBody>
      </p:sp>
      <p:sp>
        <p:nvSpPr>
          <p:cNvPr id="88" name="PlaceHolder 10"/>
          <p:cNvSpPr>
            <a:spLocks noGrp="1"/>
          </p:cNvSpPr>
          <p:nvPr>
            <p:ph type="sldNum"/>
          </p:nvPr>
        </p:nvSpPr>
        <p:spPr>
          <a:xfrm>
            <a:off x="0" y="1752480"/>
            <a:ext cx="1294920" cy="701280"/>
          </a:xfrm>
          <a:prstGeom prst="rect">
            <a:avLst/>
          </a:prstGeom>
        </p:spPr>
        <p:txBody>
          <a:bodyPr lIns="90000" tIns="45000" rIns="90000" bIns="45000" anchor="ctr"/>
          <a:lstStyle/>
          <a:p>
            <a:pPr algn="ctr">
              <a:lnSpc>
                <a:spcPct val="100000"/>
              </a:lnSpc>
            </a:pPr>
            <a:fld id="{05C7FF19-3383-43AD-A6DC-42C32A269A0D}" type="slidenum">
              <a:rPr lang="en-US" sz="2400" b="1" strike="noStrike" spc="-1">
                <a:solidFill>
                  <a:srgbClr val="FFFFFF"/>
                </a:solidFill>
                <a:uFill>
                  <a:solidFill>
                    <a:srgbClr val="FFFFFF"/>
                  </a:solidFill>
                </a:uFill>
                <a:latin typeface="Arial"/>
              </a:rPr>
              <a:pPr algn="ctr">
                <a:lnSpc>
                  <a:spcPct val="100000"/>
                </a:lnSpc>
              </a:pPr>
              <a:t>‹#›</a:t>
            </a:fld>
            <a:endParaRPr lang="en-US" sz="2400" b="0" strike="noStrike" spc="-1">
              <a:solidFill>
                <a:srgbClr val="000000"/>
              </a:solidFill>
              <a:uFill>
                <a:solidFill>
                  <a:srgbClr val="FFFFFF"/>
                </a:solidFill>
              </a:uFill>
              <a:latin typeface="Times New Roman"/>
            </a:endParaRPr>
          </a:p>
        </p:txBody>
      </p:sp>
      <p:sp>
        <p:nvSpPr>
          <p:cNvPr id="89" name="PlaceHolder 11"/>
          <p:cNvSpPr>
            <a:spLocks noGrp="1"/>
          </p:cNvSpPr>
          <p:nvPr>
            <p:ph type="ftr"/>
          </p:nvPr>
        </p:nvSpPr>
        <p:spPr>
          <a:xfrm>
            <a:off x="609480" y="6248160"/>
            <a:ext cx="5420880" cy="364680"/>
          </a:xfrm>
          <a:prstGeom prst="rect">
            <a:avLst/>
          </a:prstGeom>
        </p:spPr>
        <p:txBody>
          <a:bodyPr lIns="90000" tIns="45000" rIns="90000" bIns="45000" anchor="ctr"/>
          <a:lstStyle/>
          <a:p>
            <a:endParaRPr lang="en-US" sz="2400" b="0" strike="noStrike" spc="-1">
              <a:solidFill>
                <a:srgbClr val="000000"/>
              </a:solidFill>
              <a:uFill>
                <a:solidFill>
                  <a:srgbClr val="FFFFFF"/>
                </a:solidFill>
              </a:uFill>
              <a:latin typeface="Times New Roman"/>
            </a:endParaRPr>
          </a:p>
        </p:txBody>
      </p:sp>
      <p:sp>
        <p:nvSpPr>
          <p:cNvPr id="90" name="CustomShape 12"/>
          <p:cNvSpPr/>
          <p:nvPr/>
        </p:nvSpPr>
        <p:spPr>
          <a:xfrm>
            <a:off x="7549920" y="6324480"/>
            <a:ext cx="1263240" cy="242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000" b="0" strike="noStrike" spc="-1">
                <a:solidFill>
                  <a:srgbClr val="000000"/>
                </a:solidFill>
                <a:uFill>
                  <a:solidFill>
                    <a:srgbClr val="FFFFFF"/>
                  </a:solidFill>
                </a:uFill>
                <a:latin typeface="Arial"/>
              </a:rPr>
              <a:t>Kangmouse@2011</a:t>
            </a:r>
            <a:endParaRPr lang="en-US" sz="1800" b="0" strike="noStrike" spc="-1">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1323000" y="1523880"/>
            <a:ext cx="6497640" cy="1724400"/>
          </a:xfrm>
          <a:prstGeom prst="rect">
            <a:avLst/>
          </a:prstGeom>
          <a:noFill/>
          <a:ln>
            <a:noFill/>
          </a:ln>
        </p:spPr>
        <p:txBody>
          <a:bodyPr anchor="b"/>
          <a:lstStyle/>
          <a:p>
            <a:pPr algn="ctr">
              <a:lnSpc>
                <a:spcPct val="100000"/>
              </a:lnSpc>
            </a:pPr>
            <a:r>
              <a:rPr lang="en-US" sz="4600" b="0" strike="noStrike" spc="-1">
                <a:solidFill>
                  <a:srgbClr val="2C7C9F"/>
                </a:solidFill>
                <a:uFill>
                  <a:solidFill>
                    <a:srgbClr val="FFFFFF"/>
                  </a:solidFill>
                </a:uFill>
                <a:latin typeface="News Gothic MT"/>
              </a:rPr>
              <a:t>KOMPRESI CITRA </a:t>
            </a:r>
            <a:endParaRPr lang="en-US" sz="1800" b="0" strike="noStrike" spc="-1">
              <a:solidFill>
                <a:srgbClr val="000000"/>
              </a:solidFill>
              <a:uFill>
                <a:solidFill>
                  <a:srgbClr val="FFFFFF"/>
                </a:solidFill>
              </a:uFill>
              <a:latin typeface="News Gothic MT"/>
            </a:endParaRPr>
          </a:p>
        </p:txBody>
      </p:sp>
      <p:sp>
        <p:nvSpPr>
          <p:cNvPr id="126" name="TextShape 2"/>
          <p:cNvSpPr txBox="1"/>
          <p:nvPr/>
        </p:nvSpPr>
        <p:spPr>
          <a:xfrm>
            <a:off x="1323000" y="3299040"/>
            <a:ext cx="6497640" cy="916200"/>
          </a:xfrm>
          <a:prstGeom prst="rect">
            <a:avLst/>
          </a:prstGeom>
          <a:noFill/>
          <a:ln>
            <a:noFill/>
          </a:ln>
        </p:spPr>
        <p:txBody>
          <a:bodyPr/>
          <a:lstStyle/>
          <a:p>
            <a:pPr algn="ctr">
              <a:lnSpc>
                <a:spcPct val="100000"/>
              </a:lnSpc>
            </a:pPr>
            <a:r>
              <a:rPr lang="en-US" sz="1800" b="0" strike="noStrike" spc="-1">
                <a:solidFill>
                  <a:srgbClr val="8B8B8B"/>
                </a:solidFill>
                <a:uFill>
                  <a:solidFill>
                    <a:srgbClr val="FFFFFF"/>
                  </a:solidFill>
                </a:uFill>
                <a:latin typeface="News Gothic MT"/>
              </a:rPr>
              <a:t>Edy Mulyanto</a:t>
            </a:r>
            <a:endParaRPr lang="en-US"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549360" y="1600200"/>
            <a:ext cx="8042040" cy="4343040"/>
          </a:xfrm>
          <a:prstGeom prst="rect">
            <a:avLst/>
          </a:prstGeom>
          <a:noFill/>
          <a:ln>
            <a:noFill/>
          </a:ln>
        </p:spPr>
        <p:txBody>
          <a:bodyPr/>
          <a:lstStyle/>
          <a:p>
            <a:pPr marL="349200" indent="-348840">
              <a:lnSpc>
                <a:spcPct val="100000"/>
              </a:lnSpc>
              <a:buClr>
                <a:srgbClr val="6FB7D7"/>
              </a:buClr>
              <a:buSzPct val="110000"/>
              <a:buFont typeface="Wingdings 2" charset="2"/>
              <a:buChar char=""/>
            </a:pPr>
            <a:r>
              <a:rPr lang="en-US" sz="2400" b="0" strike="noStrike" spc="-1">
                <a:solidFill>
                  <a:srgbClr val="595959"/>
                </a:solidFill>
                <a:uFill>
                  <a:solidFill>
                    <a:srgbClr val="FFFFFF"/>
                  </a:solidFill>
                </a:uFill>
                <a:latin typeface="News Gothic MT"/>
              </a:rPr>
              <a:t>Contoh</a:t>
            </a:r>
          </a:p>
          <a:p>
            <a:pPr marL="349200" indent="-348840">
              <a:lnSpc>
                <a:spcPct val="100000"/>
              </a:lnSpc>
              <a:buClr>
                <a:srgbClr val="6FB7D7"/>
              </a:buClr>
              <a:buSzPct val="110000"/>
              <a:buFont typeface="Wingdings 2" charset="2"/>
              <a:buChar char=""/>
            </a:pPr>
            <a:r>
              <a:rPr lang="en-US" sz="2400" b="0" strike="noStrike" spc="-1">
                <a:solidFill>
                  <a:srgbClr val="595959"/>
                </a:solidFill>
                <a:uFill>
                  <a:solidFill>
                    <a:srgbClr val="FFFFFF"/>
                  </a:solidFill>
                </a:uFill>
                <a:latin typeface="News Gothic MT"/>
              </a:rPr>
              <a:t>Diketahui citra berukuran 10</a:t>
            </a:r>
            <a:r>
              <a:rPr lang="en-US" sz="2400" b="0" i="1" strike="noStrike" spc="-1">
                <a:solidFill>
                  <a:srgbClr val="595959"/>
                </a:solidFill>
                <a:uFill>
                  <a:solidFill>
                    <a:srgbClr val="FFFFFF"/>
                  </a:solidFill>
                </a:uFill>
                <a:latin typeface="News Gothic MT"/>
              </a:rPr>
              <a:t>x</a:t>
            </a:r>
            <a:r>
              <a:rPr lang="en-US" sz="2400" b="0" strike="noStrike" spc="-1">
                <a:solidFill>
                  <a:srgbClr val="595959"/>
                </a:solidFill>
                <a:uFill>
                  <a:solidFill>
                    <a:srgbClr val="FFFFFF"/>
                  </a:solidFill>
                </a:uFill>
                <a:latin typeface="News Gothic MT"/>
              </a:rPr>
              <a:t>10 piksel dengan kedalaman warna 4 bit akan dimampatkan dengan cara pemampatan kuantisasi menjadi citra berukuran 10</a:t>
            </a:r>
            <a:r>
              <a:rPr lang="en-US" sz="2400" b="0" i="1" strike="noStrike" spc="-1">
                <a:solidFill>
                  <a:srgbClr val="595959"/>
                </a:solidFill>
                <a:uFill>
                  <a:solidFill>
                    <a:srgbClr val="FFFFFF"/>
                  </a:solidFill>
                </a:uFill>
                <a:latin typeface="News Gothic MT"/>
              </a:rPr>
              <a:t>x</a:t>
            </a:r>
            <a:r>
              <a:rPr lang="en-US" sz="2400" b="0" strike="noStrike" spc="-1">
                <a:solidFill>
                  <a:srgbClr val="595959"/>
                </a:solidFill>
                <a:uFill>
                  <a:solidFill>
                    <a:srgbClr val="FFFFFF"/>
                  </a:solidFill>
                </a:uFill>
                <a:latin typeface="News Gothic MT"/>
              </a:rPr>
              <a:t>10 piksel dengan kedalaman warna 2 bit </a:t>
            </a:r>
          </a:p>
        </p:txBody>
      </p:sp>
      <p:sp>
        <p:nvSpPr>
          <p:cNvPr id="181" name="TextShape 2"/>
          <p:cNvSpPr txBox="1"/>
          <p:nvPr/>
        </p:nvSpPr>
        <p:spPr>
          <a:xfrm>
            <a:off x="549360" y="107640"/>
            <a:ext cx="8042040" cy="1336680"/>
          </a:xfrm>
          <a:prstGeom prst="rect">
            <a:avLst/>
          </a:prstGeom>
          <a:noFill/>
          <a:ln>
            <a:noFill/>
          </a:ln>
        </p:spPr>
        <p:txBody>
          <a:bodyPr anchor="b"/>
          <a:lstStyle/>
          <a:p>
            <a:pPr algn="ctr">
              <a:lnSpc>
                <a:spcPct val="100000"/>
              </a:lnSpc>
            </a:pPr>
            <a:r>
              <a:rPr lang="en-US" sz="4600" b="0" strike="noStrike" spc="-1">
                <a:solidFill>
                  <a:srgbClr val="2C7C9F"/>
                </a:solidFill>
                <a:uFill>
                  <a:solidFill>
                    <a:srgbClr val="FFFFFF"/>
                  </a:solidFill>
                </a:uFill>
                <a:latin typeface="News Gothic MT"/>
              </a:rPr>
              <a:t>Metode Kuantisasi-2</a:t>
            </a:r>
            <a:endParaRPr lang="en-US" sz="1800" b="0" strike="noStrike" spc="-1">
              <a:solidFill>
                <a:srgbClr val="000000"/>
              </a:solidFill>
              <a:uFill>
                <a:solidFill>
                  <a:srgbClr val="FFFFFF"/>
                </a:solidFill>
              </a:uFill>
              <a:latin typeface="News Gothic M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549360" y="107640"/>
            <a:ext cx="8042040" cy="1336680"/>
          </a:xfrm>
          <a:prstGeom prst="rect">
            <a:avLst/>
          </a:prstGeom>
          <a:noFill/>
          <a:ln>
            <a:noFill/>
          </a:ln>
        </p:spPr>
        <p:txBody>
          <a:bodyPr anchor="b"/>
          <a:lstStyle/>
          <a:p>
            <a:pPr algn="ctr">
              <a:lnSpc>
                <a:spcPct val="100000"/>
              </a:lnSpc>
            </a:pPr>
            <a:r>
              <a:rPr lang="en-US" sz="4600" b="0" strike="noStrike" spc="-1">
                <a:solidFill>
                  <a:srgbClr val="2C7C9F"/>
                </a:solidFill>
                <a:uFill>
                  <a:solidFill>
                    <a:srgbClr val="FFFFFF"/>
                  </a:solidFill>
                </a:uFill>
                <a:latin typeface="News Gothic MT"/>
              </a:rPr>
              <a:t>Metode Kuantisasi-3</a:t>
            </a:r>
            <a:endParaRPr lang="en-US" sz="1800" b="0" strike="noStrike" spc="-1">
              <a:solidFill>
                <a:srgbClr val="000000"/>
              </a:solidFill>
              <a:uFill>
                <a:solidFill>
                  <a:srgbClr val="FFFFFF"/>
                </a:solidFill>
              </a:uFill>
              <a:latin typeface="News Gothic MT"/>
            </a:endParaRPr>
          </a:p>
        </p:txBody>
      </p:sp>
      <p:pic>
        <p:nvPicPr>
          <p:cNvPr id="183" name="Picture 4"/>
          <p:cNvPicPr/>
          <p:nvPr/>
        </p:nvPicPr>
        <p:blipFill>
          <a:blip r:embed="rId2"/>
          <a:stretch/>
        </p:blipFill>
        <p:spPr>
          <a:xfrm>
            <a:off x="345960" y="1972800"/>
            <a:ext cx="5740200" cy="3047760"/>
          </a:xfrm>
          <a:prstGeom prst="rect">
            <a:avLst/>
          </a:prstGeom>
          <a:ln>
            <a:noFill/>
          </a:ln>
        </p:spPr>
      </p:pic>
      <p:pic>
        <p:nvPicPr>
          <p:cNvPr id="184" name="Picture 5"/>
          <p:cNvPicPr/>
          <p:nvPr/>
        </p:nvPicPr>
        <p:blipFill>
          <a:blip r:embed="rId3"/>
          <a:stretch/>
        </p:blipFill>
        <p:spPr>
          <a:xfrm>
            <a:off x="6417720" y="2336760"/>
            <a:ext cx="1599840" cy="2171520"/>
          </a:xfrm>
          <a:prstGeom prst="rect">
            <a:avLst/>
          </a:prstGeom>
          <a:ln>
            <a:noFill/>
          </a:ln>
        </p:spPr>
      </p:pic>
      <p:pic>
        <p:nvPicPr>
          <p:cNvPr id="185" name="Picture 6"/>
          <p:cNvPicPr/>
          <p:nvPr/>
        </p:nvPicPr>
        <p:blipFill>
          <a:blip r:embed="rId4"/>
          <a:stretch/>
        </p:blipFill>
        <p:spPr>
          <a:xfrm>
            <a:off x="6553080" y="4423680"/>
            <a:ext cx="1307880" cy="1180800"/>
          </a:xfrm>
          <a:prstGeom prst="rect">
            <a:avLst/>
          </a:prstGeom>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549360" y="1600200"/>
            <a:ext cx="8042040" cy="4343040"/>
          </a:xfrm>
          <a:prstGeom prst="rect">
            <a:avLst/>
          </a:prstGeom>
          <a:noFill/>
          <a:ln>
            <a:noFill/>
          </a:ln>
        </p:spPr>
        <p:txBody>
          <a:bodyPr/>
          <a:lstStyle/>
          <a:p>
            <a:pPr marL="349200" indent="-348840">
              <a:lnSpc>
                <a:spcPct val="100000"/>
              </a:lnSpc>
              <a:buClr>
                <a:srgbClr val="6FB7D7"/>
              </a:buClr>
              <a:buSzPct val="110000"/>
              <a:buFont typeface="Wingdings 2" charset="2"/>
              <a:buChar char=""/>
            </a:pPr>
            <a:r>
              <a:rPr lang="en-US" sz="2400" b="0" strike="noStrike" spc="-1">
                <a:solidFill>
                  <a:srgbClr val="595959"/>
                </a:solidFill>
                <a:uFill>
                  <a:solidFill>
                    <a:srgbClr val="FFFFFF"/>
                  </a:solidFill>
                </a:uFill>
                <a:latin typeface="News Gothic MT"/>
              </a:rPr>
              <a:t>Bagi histogram tersebut menjadi 4 kelompok, setiap kelompok kira-kira berjumlah 100 </a:t>
            </a:r>
            <a:r>
              <a:rPr lang="en-US" sz="2400" b="1" strike="noStrike" spc="-1">
                <a:solidFill>
                  <a:srgbClr val="595959"/>
                </a:solidFill>
                <a:uFill>
                  <a:solidFill>
                    <a:srgbClr val="FFFFFF"/>
                  </a:solidFill>
                </a:uFill>
                <a:latin typeface="News Gothic MT"/>
              </a:rPr>
              <a:t>:</a:t>
            </a:r>
            <a:r>
              <a:rPr lang="en-US" sz="2400" b="0" strike="noStrike" spc="-1">
                <a:solidFill>
                  <a:srgbClr val="595959"/>
                </a:solidFill>
                <a:uFill>
                  <a:solidFill>
                    <a:srgbClr val="FFFFFF"/>
                  </a:solidFill>
                </a:uFill>
                <a:latin typeface="News Gothic MT"/>
              </a:rPr>
              <a:t> 4 = 25 piksel.</a:t>
            </a:r>
          </a:p>
          <a:p>
            <a:pPr>
              <a:lnSpc>
                <a:spcPct val="100000"/>
              </a:lnSpc>
            </a:pPr>
            <a:endParaRPr lang="en-US" sz="2400" b="0" strike="noStrike" spc="-1">
              <a:solidFill>
                <a:srgbClr val="595959"/>
              </a:solidFill>
              <a:uFill>
                <a:solidFill>
                  <a:srgbClr val="FFFFFF"/>
                </a:solidFill>
              </a:uFill>
              <a:latin typeface="News Gothic MT"/>
            </a:endParaRPr>
          </a:p>
          <a:p>
            <a:pPr>
              <a:lnSpc>
                <a:spcPct val="100000"/>
              </a:lnSpc>
            </a:pPr>
            <a:endParaRPr lang="en-US" sz="2400" b="0" strike="noStrike" spc="-1">
              <a:solidFill>
                <a:srgbClr val="595959"/>
              </a:solidFill>
              <a:uFill>
                <a:solidFill>
                  <a:srgbClr val="FFFFFF"/>
                </a:solidFill>
              </a:uFill>
              <a:latin typeface="News Gothic MT"/>
            </a:endParaRPr>
          </a:p>
        </p:txBody>
      </p:sp>
      <p:sp>
        <p:nvSpPr>
          <p:cNvPr id="187" name="TextShape 2"/>
          <p:cNvSpPr txBox="1"/>
          <p:nvPr/>
        </p:nvSpPr>
        <p:spPr>
          <a:xfrm>
            <a:off x="549360" y="107640"/>
            <a:ext cx="8042040" cy="1336680"/>
          </a:xfrm>
          <a:prstGeom prst="rect">
            <a:avLst/>
          </a:prstGeom>
          <a:noFill/>
          <a:ln>
            <a:noFill/>
          </a:ln>
        </p:spPr>
        <p:txBody>
          <a:bodyPr anchor="b"/>
          <a:lstStyle/>
          <a:p>
            <a:pPr algn="ctr">
              <a:lnSpc>
                <a:spcPct val="100000"/>
              </a:lnSpc>
            </a:pPr>
            <a:r>
              <a:rPr lang="en-US" sz="4600" b="0" strike="noStrike" spc="-1">
                <a:solidFill>
                  <a:srgbClr val="2C7C9F"/>
                </a:solidFill>
                <a:uFill>
                  <a:solidFill>
                    <a:srgbClr val="FFFFFF"/>
                  </a:solidFill>
                </a:uFill>
                <a:latin typeface="News Gothic MT"/>
              </a:rPr>
              <a:t>Metode Kuantisasi-4</a:t>
            </a:r>
            <a:endParaRPr lang="en-US" sz="1800" b="0" strike="noStrike" spc="-1">
              <a:solidFill>
                <a:srgbClr val="000000"/>
              </a:solidFill>
              <a:uFill>
                <a:solidFill>
                  <a:srgbClr val="FFFFFF"/>
                </a:solidFill>
              </a:uFill>
              <a:latin typeface="News Gothic MT"/>
            </a:endParaRPr>
          </a:p>
        </p:txBody>
      </p:sp>
      <p:pic>
        <p:nvPicPr>
          <p:cNvPr id="188" name="Picture 4"/>
          <p:cNvPicPr/>
          <p:nvPr/>
        </p:nvPicPr>
        <p:blipFill>
          <a:blip r:embed="rId2"/>
          <a:stretch/>
        </p:blipFill>
        <p:spPr>
          <a:xfrm>
            <a:off x="2641680" y="2793960"/>
            <a:ext cx="2730240" cy="3149280"/>
          </a:xfrm>
          <a:prstGeom prst="rect">
            <a:avLst/>
          </a:prstGeom>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txBox="1"/>
          <p:nvPr/>
        </p:nvSpPr>
        <p:spPr>
          <a:xfrm>
            <a:off x="549360" y="1266840"/>
            <a:ext cx="8042040" cy="5268960"/>
          </a:xfrm>
          <a:prstGeom prst="rect">
            <a:avLst/>
          </a:prstGeom>
          <a:noFill/>
          <a:ln>
            <a:noFill/>
          </a:ln>
        </p:spPr>
        <p:txBody>
          <a:bodyPr/>
          <a:lstStyle/>
          <a:p>
            <a:pPr marL="349200" indent="-348840">
              <a:lnSpc>
                <a:spcPct val="100000"/>
              </a:lnSpc>
              <a:buClr>
                <a:srgbClr val="6FB7D7"/>
              </a:buClr>
              <a:buSzPct val="110000"/>
              <a:buFont typeface="Wingdings 2" charset="2"/>
              <a:buChar char=""/>
            </a:pPr>
            <a:r>
              <a:rPr lang="en-US" sz="2400" b="0" strike="noStrike" spc="-1" dirty="0">
                <a:solidFill>
                  <a:srgbClr val="595959"/>
                </a:solidFill>
                <a:uFill>
                  <a:solidFill>
                    <a:srgbClr val="FFFFFF"/>
                  </a:solidFill>
                </a:uFill>
                <a:latin typeface="News Gothic MT"/>
              </a:rPr>
              <a:t>Citra </a:t>
            </a:r>
            <a:r>
              <a:rPr lang="en-US" sz="2400" b="0" strike="noStrike" spc="-1" dirty="0" err="1">
                <a:solidFill>
                  <a:srgbClr val="595959"/>
                </a:solidFill>
                <a:uFill>
                  <a:solidFill>
                    <a:srgbClr val="FFFFFF"/>
                  </a:solidFill>
                </a:uFill>
                <a:latin typeface="News Gothic MT"/>
              </a:rPr>
              <a:t>setelah</a:t>
            </a:r>
            <a:r>
              <a:rPr lang="en-US" sz="2400" b="0" strike="noStrike" spc="-1" dirty="0">
                <a:solidFill>
                  <a:srgbClr val="595959"/>
                </a:solidFill>
                <a:uFill>
                  <a:solidFill>
                    <a:srgbClr val="FFFFFF"/>
                  </a:solidFill>
                </a:uFill>
                <a:latin typeface="News Gothic MT"/>
              </a:rPr>
              <a:t> </a:t>
            </a:r>
            <a:r>
              <a:rPr lang="en-US" sz="2400" b="0" strike="noStrike" spc="-1" dirty="0" err="1">
                <a:solidFill>
                  <a:srgbClr val="595959"/>
                </a:solidFill>
                <a:uFill>
                  <a:solidFill>
                    <a:srgbClr val="FFFFFF"/>
                  </a:solidFill>
                </a:uFill>
                <a:latin typeface="News Gothic MT"/>
              </a:rPr>
              <a:t>dimampatkan</a:t>
            </a:r>
            <a:r>
              <a:rPr lang="en-US" sz="2400" b="0" strike="noStrike" spc="-1" dirty="0">
                <a:solidFill>
                  <a:srgbClr val="595959"/>
                </a:solidFill>
                <a:uFill>
                  <a:solidFill>
                    <a:srgbClr val="FFFFFF"/>
                  </a:solidFill>
                </a:uFill>
                <a:latin typeface="News Gothic MT"/>
              </a:rPr>
              <a:t> </a:t>
            </a:r>
            <a:r>
              <a:rPr lang="en-US" sz="2400" b="0" strike="noStrike" spc="-1" dirty="0" err="1">
                <a:solidFill>
                  <a:srgbClr val="595959"/>
                </a:solidFill>
                <a:uFill>
                  <a:solidFill>
                    <a:srgbClr val="FFFFFF"/>
                  </a:solidFill>
                </a:uFill>
                <a:latin typeface="News Gothic MT"/>
              </a:rPr>
              <a:t>menjadi</a:t>
            </a:r>
            <a:endParaRPr lang="en-US" sz="2400" b="0" strike="noStrike" spc="-1" dirty="0">
              <a:solidFill>
                <a:srgbClr val="595959"/>
              </a:solidFill>
              <a:uFill>
                <a:solidFill>
                  <a:srgbClr val="FFFFFF"/>
                </a:solidFill>
              </a:uFill>
              <a:latin typeface="News Gothic MT"/>
            </a:endParaRPr>
          </a:p>
          <a:p>
            <a:pPr>
              <a:lnSpc>
                <a:spcPct val="100000"/>
              </a:lnSpc>
            </a:pPr>
            <a:endParaRPr lang="en-US" sz="2400" b="0" strike="noStrike" spc="-1" dirty="0">
              <a:solidFill>
                <a:srgbClr val="595959"/>
              </a:solidFill>
              <a:uFill>
                <a:solidFill>
                  <a:srgbClr val="FFFFFF"/>
                </a:solidFill>
              </a:uFill>
              <a:latin typeface="News Gothic MT"/>
            </a:endParaRPr>
          </a:p>
          <a:p>
            <a:pPr>
              <a:lnSpc>
                <a:spcPct val="100000"/>
              </a:lnSpc>
            </a:pPr>
            <a:endParaRPr lang="en-US" sz="2400" b="0" strike="noStrike" spc="-1" dirty="0">
              <a:solidFill>
                <a:srgbClr val="595959"/>
              </a:solidFill>
              <a:uFill>
                <a:solidFill>
                  <a:srgbClr val="FFFFFF"/>
                </a:solidFill>
              </a:uFill>
              <a:latin typeface="News Gothic MT"/>
            </a:endParaRPr>
          </a:p>
          <a:p>
            <a:pPr>
              <a:lnSpc>
                <a:spcPct val="100000"/>
              </a:lnSpc>
            </a:pPr>
            <a:endParaRPr lang="en-US" sz="2400" b="0" strike="noStrike" spc="-1" dirty="0">
              <a:solidFill>
                <a:srgbClr val="595959"/>
              </a:solidFill>
              <a:uFill>
                <a:solidFill>
                  <a:srgbClr val="FFFFFF"/>
                </a:solidFill>
              </a:uFill>
              <a:latin typeface="News Gothic MT"/>
            </a:endParaRPr>
          </a:p>
          <a:p>
            <a:pPr>
              <a:lnSpc>
                <a:spcPct val="100000"/>
              </a:lnSpc>
            </a:pPr>
            <a:endParaRPr lang="en-US" sz="2400" b="0" strike="noStrike" spc="-1" dirty="0">
              <a:solidFill>
                <a:srgbClr val="595959"/>
              </a:solidFill>
              <a:uFill>
                <a:solidFill>
                  <a:srgbClr val="FFFFFF"/>
                </a:solidFill>
              </a:uFill>
              <a:latin typeface="News Gothic MT"/>
            </a:endParaRPr>
          </a:p>
          <a:p>
            <a:pPr>
              <a:lnSpc>
                <a:spcPct val="100000"/>
              </a:lnSpc>
            </a:pPr>
            <a:endParaRPr lang="id-ID" sz="2400" b="0" strike="noStrike" spc="-1" dirty="0" smtClean="0">
              <a:solidFill>
                <a:srgbClr val="595959"/>
              </a:solidFill>
              <a:uFill>
                <a:solidFill>
                  <a:srgbClr val="FFFFFF"/>
                </a:solidFill>
              </a:uFill>
              <a:latin typeface="News Gothic MT"/>
            </a:endParaRPr>
          </a:p>
          <a:p>
            <a:pPr>
              <a:lnSpc>
                <a:spcPct val="100000"/>
              </a:lnSpc>
            </a:pPr>
            <a:endParaRPr lang="id-ID" sz="2400" spc="-1" dirty="0">
              <a:solidFill>
                <a:srgbClr val="595959"/>
              </a:solidFill>
              <a:uFill>
                <a:solidFill>
                  <a:srgbClr val="FFFFFF"/>
                </a:solidFill>
              </a:uFill>
              <a:latin typeface="News Gothic MT"/>
            </a:endParaRPr>
          </a:p>
          <a:p>
            <a:pPr>
              <a:lnSpc>
                <a:spcPct val="100000"/>
              </a:lnSpc>
            </a:pPr>
            <a:endParaRPr lang="en-US" sz="2400" b="0" strike="noStrike" spc="-1" dirty="0">
              <a:solidFill>
                <a:srgbClr val="595959"/>
              </a:solidFill>
              <a:uFill>
                <a:solidFill>
                  <a:srgbClr val="FFFFFF"/>
                </a:solidFill>
              </a:uFill>
              <a:latin typeface="News Gothic MT"/>
            </a:endParaRPr>
          </a:p>
          <a:p>
            <a:pPr>
              <a:lnSpc>
                <a:spcPct val="120000"/>
              </a:lnSpc>
            </a:pPr>
            <a:endParaRPr lang="en-US" sz="2400" b="0" strike="noStrike" spc="-1" dirty="0">
              <a:solidFill>
                <a:srgbClr val="595959"/>
              </a:solidFill>
              <a:uFill>
                <a:solidFill>
                  <a:srgbClr val="FFFFFF"/>
                </a:solidFill>
              </a:uFill>
              <a:latin typeface="News Gothic MT"/>
            </a:endParaRPr>
          </a:p>
          <a:p>
            <a:pPr marL="349200" indent="-348840">
              <a:lnSpc>
                <a:spcPct val="120000"/>
              </a:lnSpc>
              <a:buClr>
                <a:srgbClr val="6FB7D7"/>
              </a:buClr>
              <a:buSzPct val="110000"/>
              <a:buFont typeface="Wingdings 2" charset="2"/>
              <a:buChar char=""/>
            </a:pPr>
            <a:r>
              <a:rPr lang="en-US" sz="2400" b="0" strike="noStrike" spc="-1" dirty="0" err="1">
                <a:solidFill>
                  <a:srgbClr val="595959"/>
                </a:solidFill>
                <a:uFill>
                  <a:solidFill>
                    <a:srgbClr val="FFFFFF"/>
                  </a:solidFill>
                </a:uFill>
                <a:latin typeface="News Gothic MT"/>
              </a:rPr>
              <a:t>Ukuran</a:t>
            </a:r>
            <a:r>
              <a:rPr lang="en-US" sz="2400" b="0" strike="noStrike" spc="-1" dirty="0">
                <a:solidFill>
                  <a:srgbClr val="595959"/>
                </a:solidFill>
                <a:uFill>
                  <a:solidFill>
                    <a:srgbClr val="FFFFFF"/>
                  </a:solidFill>
                </a:uFill>
                <a:latin typeface="News Gothic MT"/>
              </a:rPr>
              <a:t> </a:t>
            </a:r>
            <a:r>
              <a:rPr lang="en-US" sz="2400" b="0" strike="noStrike" spc="-1" dirty="0" err="1">
                <a:solidFill>
                  <a:srgbClr val="595959"/>
                </a:solidFill>
                <a:uFill>
                  <a:solidFill>
                    <a:srgbClr val="FFFFFF"/>
                  </a:solidFill>
                </a:uFill>
                <a:latin typeface="News Gothic MT"/>
              </a:rPr>
              <a:t>citra</a:t>
            </a:r>
            <a:r>
              <a:rPr lang="en-US" sz="2400" b="0" strike="noStrike" spc="-1" dirty="0">
                <a:solidFill>
                  <a:srgbClr val="595959"/>
                </a:solidFill>
                <a:uFill>
                  <a:solidFill>
                    <a:srgbClr val="FFFFFF"/>
                  </a:solidFill>
                </a:uFill>
                <a:latin typeface="News Gothic MT"/>
              </a:rPr>
              <a:t> </a:t>
            </a:r>
            <a:r>
              <a:rPr lang="en-US" sz="2400" b="0" strike="noStrike" spc="-1" dirty="0" err="1">
                <a:solidFill>
                  <a:srgbClr val="595959"/>
                </a:solidFill>
                <a:uFill>
                  <a:solidFill>
                    <a:srgbClr val="FFFFFF"/>
                  </a:solidFill>
                </a:uFill>
                <a:latin typeface="News Gothic MT"/>
              </a:rPr>
              <a:t>sebelum</a:t>
            </a:r>
            <a:r>
              <a:rPr lang="en-US" sz="2400" b="0" strike="noStrike" spc="-1" dirty="0">
                <a:solidFill>
                  <a:srgbClr val="595959"/>
                </a:solidFill>
                <a:uFill>
                  <a:solidFill>
                    <a:srgbClr val="FFFFFF"/>
                  </a:solidFill>
                </a:uFill>
                <a:latin typeface="News Gothic MT"/>
              </a:rPr>
              <a:t> </a:t>
            </a:r>
            <a:r>
              <a:rPr lang="en-US" sz="2400" b="0" strike="noStrike" spc="-1" dirty="0" err="1">
                <a:solidFill>
                  <a:srgbClr val="595959"/>
                </a:solidFill>
                <a:uFill>
                  <a:solidFill>
                    <a:srgbClr val="FFFFFF"/>
                  </a:solidFill>
                </a:uFill>
                <a:latin typeface="News Gothic MT"/>
              </a:rPr>
              <a:t>dimampatkan</a:t>
            </a:r>
            <a:r>
              <a:rPr lang="en-US" sz="2400" b="0" strike="noStrike" spc="-1" dirty="0">
                <a:solidFill>
                  <a:srgbClr val="595959"/>
                </a:solidFill>
                <a:uFill>
                  <a:solidFill>
                    <a:srgbClr val="FFFFFF"/>
                  </a:solidFill>
                </a:uFill>
                <a:latin typeface="News Gothic MT"/>
              </a:rPr>
              <a:t> = 10 </a:t>
            </a:r>
            <a:r>
              <a:rPr lang="en-US" sz="2400" b="0" i="1" strike="noStrike" spc="-1" dirty="0">
                <a:solidFill>
                  <a:srgbClr val="595959"/>
                </a:solidFill>
                <a:uFill>
                  <a:solidFill>
                    <a:srgbClr val="FFFFFF"/>
                  </a:solidFill>
                </a:uFill>
                <a:latin typeface="News Gothic MT"/>
              </a:rPr>
              <a:t>x </a:t>
            </a:r>
            <a:r>
              <a:rPr lang="en-US" sz="2400" b="0" strike="noStrike" spc="-1" dirty="0">
                <a:solidFill>
                  <a:srgbClr val="595959"/>
                </a:solidFill>
                <a:uFill>
                  <a:solidFill>
                    <a:srgbClr val="FFFFFF"/>
                  </a:solidFill>
                </a:uFill>
                <a:latin typeface="News Gothic MT"/>
              </a:rPr>
              <a:t>10 </a:t>
            </a:r>
            <a:r>
              <a:rPr lang="en-US" sz="2400" b="0" i="1" strike="noStrike" spc="-1" dirty="0">
                <a:solidFill>
                  <a:srgbClr val="595959"/>
                </a:solidFill>
                <a:uFill>
                  <a:solidFill>
                    <a:srgbClr val="FFFFFF"/>
                  </a:solidFill>
                </a:uFill>
                <a:latin typeface="News Gothic MT"/>
              </a:rPr>
              <a:t>x </a:t>
            </a:r>
            <a:r>
              <a:rPr lang="en-US" sz="2400" b="0" strike="noStrike" spc="-1" dirty="0">
                <a:solidFill>
                  <a:srgbClr val="595959"/>
                </a:solidFill>
                <a:uFill>
                  <a:solidFill>
                    <a:srgbClr val="FFFFFF"/>
                  </a:solidFill>
                </a:uFill>
                <a:latin typeface="News Gothic MT"/>
              </a:rPr>
              <a:t>4 bit = 400 bit</a:t>
            </a:r>
          </a:p>
          <a:p>
            <a:pPr marL="349200" indent="-348840">
              <a:lnSpc>
                <a:spcPct val="120000"/>
              </a:lnSpc>
              <a:buClr>
                <a:srgbClr val="6FB7D7"/>
              </a:buClr>
              <a:buSzPct val="110000"/>
              <a:buFont typeface="Wingdings 2" charset="2"/>
              <a:buChar char=""/>
            </a:pPr>
            <a:r>
              <a:rPr lang="en-US" sz="2400" b="0" strike="noStrike" spc="-1" dirty="0" err="1">
                <a:solidFill>
                  <a:srgbClr val="595959"/>
                </a:solidFill>
                <a:uFill>
                  <a:solidFill>
                    <a:srgbClr val="FFFFFF"/>
                  </a:solidFill>
                </a:uFill>
                <a:latin typeface="News Gothic MT"/>
              </a:rPr>
              <a:t>Ukuran</a:t>
            </a:r>
            <a:r>
              <a:rPr lang="en-US" sz="2400" b="0" strike="noStrike" spc="-1" dirty="0">
                <a:solidFill>
                  <a:srgbClr val="595959"/>
                </a:solidFill>
                <a:uFill>
                  <a:solidFill>
                    <a:srgbClr val="FFFFFF"/>
                  </a:solidFill>
                </a:uFill>
                <a:latin typeface="News Gothic MT"/>
              </a:rPr>
              <a:t> </a:t>
            </a:r>
            <a:r>
              <a:rPr lang="en-US" sz="2400" b="0" strike="noStrike" spc="-1" dirty="0" err="1">
                <a:solidFill>
                  <a:srgbClr val="595959"/>
                </a:solidFill>
                <a:uFill>
                  <a:solidFill>
                    <a:srgbClr val="FFFFFF"/>
                  </a:solidFill>
                </a:uFill>
                <a:latin typeface="News Gothic MT"/>
              </a:rPr>
              <a:t>citra</a:t>
            </a:r>
            <a:r>
              <a:rPr lang="en-US" sz="2400" b="0" strike="noStrike" spc="-1" dirty="0">
                <a:solidFill>
                  <a:srgbClr val="595959"/>
                </a:solidFill>
                <a:uFill>
                  <a:solidFill>
                    <a:srgbClr val="FFFFFF"/>
                  </a:solidFill>
                </a:uFill>
                <a:latin typeface="News Gothic MT"/>
              </a:rPr>
              <a:t> </a:t>
            </a:r>
            <a:r>
              <a:rPr lang="en-US" sz="2400" b="0" strike="noStrike" spc="-1" dirty="0" err="1">
                <a:solidFill>
                  <a:srgbClr val="595959"/>
                </a:solidFill>
                <a:uFill>
                  <a:solidFill>
                    <a:srgbClr val="FFFFFF"/>
                  </a:solidFill>
                </a:uFill>
                <a:latin typeface="News Gothic MT"/>
              </a:rPr>
              <a:t>setelah</a:t>
            </a:r>
            <a:r>
              <a:rPr lang="en-US" sz="2400" b="0" strike="noStrike" spc="-1" dirty="0">
                <a:solidFill>
                  <a:srgbClr val="595959"/>
                </a:solidFill>
                <a:uFill>
                  <a:solidFill>
                    <a:srgbClr val="FFFFFF"/>
                  </a:solidFill>
                </a:uFill>
                <a:latin typeface="News Gothic MT"/>
              </a:rPr>
              <a:t> </a:t>
            </a:r>
            <a:r>
              <a:rPr lang="en-US" sz="2400" b="0" strike="noStrike" spc="-1" dirty="0" err="1">
                <a:solidFill>
                  <a:srgbClr val="595959"/>
                </a:solidFill>
                <a:uFill>
                  <a:solidFill>
                    <a:srgbClr val="FFFFFF"/>
                  </a:solidFill>
                </a:uFill>
                <a:latin typeface="News Gothic MT"/>
              </a:rPr>
              <a:t>dimampatkan</a:t>
            </a:r>
            <a:r>
              <a:rPr lang="en-US" sz="2400" b="0" strike="noStrike" spc="-1" dirty="0">
                <a:solidFill>
                  <a:srgbClr val="595959"/>
                </a:solidFill>
                <a:uFill>
                  <a:solidFill>
                    <a:srgbClr val="FFFFFF"/>
                  </a:solidFill>
                </a:uFill>
                <a:latin typeface="News Gothic MT"/>
              </a:rPr>
              <a:t>   = 10 </a:t>
            </a:r>
            <a:r>
              <a:rPr lang="en-US" sz="2400" b="0" i="1" strike="noStrike" spc="-1" dirty="0">
                <a:solidFill>
                  <a:srgbClr val="595959"/>
                </a:solidFill>
                <a:uFill>
                  <a:solidFill>
                    <a:srgbClr val="FFFFFF"/>
                  </a:solidFill>
                </a:uFill>
                <a:latin typeface="News Gothic MT"/>
              </a:rPr>
              <a:t>x </a:t>
            </a:r>
            <a:r>
              <a:rPr lang="en-US" sz="2400" b="0" strike="noStrike" spc="-1" dirty="0">
                <a:solidFill>
                  <a:srgbClr val="595959"/>
                </a:solidFill>
                <a:uFill>
                  <a:solidFill>
                    <a:srgbClr val="FFFFFF"/>
                  </a:solidFill>
                </a:uFill>
                <a:latin typeface="News Gothic MT"/>
              </a:rPr>
              <a:t>10 </a:t>
            </a:r>
            <a:r>
              <a:rPr lang="en-US" sz="2400" b="0" i="1" strike="noStrike" spc="-1" dirty="0">
                <a:solidFill>
                  <a:srgbClr val="595959"/>
                </a:solidFill>
                <a:uFill>
                  <a:solidFill>
                    <a:srgbClr val="FFFFFF"/>
                  </a:solidFill>
                </a:uFill>
                <a:latin typeface="News Gothic MT"/>
              </a:rPr>
              <a:t>x </a:t>
            </a:r>
            <a:r>
              <a:rPr lang="en-US" sz="2400" b="0" strike="noStrike" spc="-1" dirty="0">
                <a:solidFill>
                  <a:srgbClr val="595959"/>
                </a:solidFill>
                <a:uFill>
                  <a:solidFill>
                    <a:srgbClr val="FFFFFF"/>
                  </a:solidFill>
                </a:uFill>
                <a:latin typeface="News Gothic MT"/>
              </a:rPr>
              <a:t>2 bit = 200 bit</a:t>
            </a:r>
          </a:p>
          <a:p>
            <a:pPr>
              <a:lnSpc>
                <a:spcPct val="100000"/>
              </a:lnSpc>
            </a:pPr>
            <a:endParaRPr lang="en-US" sz="2400" b="0" strike="noStrike" spc="-1" dirty="0">
              <a:solidFill>
                <a:srgbClr val="595959"/>
              </a:solidFill>
              <a:uFill>
                <a:solidFill>
                  <a:srgbClr val="FFFFFF"/>
                </a:solidFill>
              </a:uFill>
              <a:latin typeface="News Gothic MT"/>
            </a:endParaRPr>
          </a:p>
          <a:p>
            <a:pPr>
              <a:lnSpc>
                <a:spcPct val="100000"/>
              </a:lnSpc>
            </a:pPr>
            <a:endParaRPr lang="en-US" sz="2400" b="0" strike="noStrike" spc="-1" dirty="0">
              <a:solidFill>
                <a:srgbClr val="595959"/>
              </a:solidFill>
              <a:uFill>
                <a:solidFill>
                  <a:srgbClr val="FFFFFF"/>
                </a:solidFill>
              </a:uFill>
              <a:latin typeface="News Gothic MT"/>
            </a:endParaRPr>
          </a:p>
        </p:txBody>
      </p:sp>
      <p:sp>
        <p:nvSpPr>
          <p:cNvPr id="190" name="TextShape 2"/>
          <p:cNvSpPr txBox="1"/>
          <p:nvPr/>
        </p:nvSpPr>
        <p:spPr>
          <a:xfrm>
            <a:off x="549360" y="485640"/>
            <a:ext cx="8042040" cy="755640"/>
          </a:xfrm>
          <a:prstGeom prst="rect">
            <a:avLst/>
          </a:prstGeom>
          <a:noFill/>
          <a:ln>
            <a:noFill/>
          </a:ln>
        </p:spPr>
        <p:txBody>
          <a:bodyPr anchor="b"/>
          <a:lstStyle/>
          <a:p>
            <a:pPr algn="ctr">
              <a:lnSpc>
                <a:spcPct val="100000"/>
              </a:lnSpc>
            </a:pPr>
            <a:r>
              <a:rPr lang="en-US" sz="4600" b="0" strike="noStrike" spc="-1">
                <a:solidFill>
                  <a:srgbClr val="2C7C9F"/>
                </a:solidFill>
                <a:uFill>
                  <a:solidFill>
                    <a:srgbClr val="FFFFFF"/>
                  </a:solidFill>
                </a:uFill>
                <a:latin typeface="News Gothic MT"/>
              </a:rPr>
              <a:t>Metode Kuantisasi-4</a:t>
            </a:r>
            <a:endParaRPr lang="en-US" sz="1800" b="0" strike="noStrike" spc="-1">
              <a:solidFill>
                <a:srgbClr val="000000"/>
              </a:solidFill>
              <a:uFill>
                <a:solidFill>
                  <a:srgbClr val="FFFFFF"/>
                </a:solidFill>
              </a:uFill>
              <a:latin typeface="News Gothic MT"/>
            </a:endParaRPr>
          </a:p>
        </p:txBody>
      </p:sp>
      <p:pic>
        <p:nvPicPr>
          <p:cNvPr id="191" name="Picture 4"/>
          <p:cNvPicPr/>
          <p:nvPr/>
        </p:nvPicPr>
        <p:blipFill>
          <a:blip r:embed="rId2"/>
          <a:stretch/>
        </p:blipFill>
        <p:spPr>
          <a:xfrm>
            <a:off x="1054080" y="1841400"/>
            <a:ext cx="5308200" cy="2869920"/>
          </a:xfrm>
          <a:prstGeom prst="rect">
            <a:avLst/>
          </a:prstGeom>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549360" y="1600200"/>
            <a:ext cx="8042040" cy="4343040"/>
          </a:xfrm>
          <a:prstGeom prst="rect">
            <a:avLst/>
          </a:prstGeom>
          <a:noFill/>
          <a:ln>
            <a:noFill/>
          </a:ln>
        </p:spPr>
        <p:txBody>
          <a:bodyPr/>
          <a:lstStyle/>
          <a:p>
            <a:pPr marL="349200" indent="-348840">
              <a:lnSpc>
                <a:spcPct val="100000"/>
              </a:lnSpc>
              <a:buClr>
                <a:srgbClr val="6FB7D7"/>
              </a:buClr>
              <a:buSzPct val="110000"/>
              <a:buFont typeface="Wingdings 2" charset="2"/>
              <a:buChar char=""/>
            </a:pPr>
            <a:r>
              <a:rPr lang="en-US" sz="2400" b="0" strike="noStrike" spc="-1">
                <a:solidFill>
                  <a:srgbClr val="595959"/>
                </a:solidFill>
                <a:uFill>
                  <a:solidFill>
                    <a:srgbClr val="FFFFFF"/>
                  </a:solidFill>
                </a:uFill>
                <a:latin typeface="News Gothic MT"/>
              </a:rPr>
              <a:t>Rasio pemampatan =                             = 50 %,</a:t>
            </a:r>
          </a:p>
          <a:p>
            <a:pPr>
              <a:lnSpc>
                <a:spcPct val="100000"/>
              </a:lnSpc>
            </a:pPr>
            <a:r>
              <a:rPr lang="en-US" sz="2400" b="0" strike="noStrike" spc="-1">
                <a:solidFill>
                  <a:srgbClr val="595959"/>
                </a:solidFill>
                <a:uFill>
                  <a:solidFill>
                    <a:srgbClr val="FFFFFF"/>
                  </a:solidFill>
                </a:uFill>
                <a:latin typeface="News Gothic MT"/>
              </a:rPr>
              <a:t>    artinya 50% dari citra semula telah dimampatkan.</a:t>
            </a:r>
          </a:p>
          <a:p>
            <a:pPr marL="349200" indent="-348840">
              <a:lnSpc>
                <a:spcPct val="100000"/>
              </a:lnSpc>
              <a:buClr>
                <a:srgbClr val="6FB7D7"/>
              </a:buClr>
              <a:buSzPct val="110000"/>
              <a:buFont typeface="Wingdings 2" charset="2"/>
              <a:buChar char=""/>
            </a:pPr>
            <a:r>
              <a:rPr lang="en-US" sz="2400" b="0" strike="noStrike" spc="-1">
                <a:solidFill>
                  <a:srgbClr val="595959"/>
                </a:solidFill>
                <a:uFill>
                  <a:solidFill>
                    <a:srgbClr val="FFFFFF"/>
                  </a:solidFill>
                </a:uFill>
                <a:latin typeface="News Gothic MT"/>
              </a:rPr>
              <a:t>Metode ini bekerja dengan cara mengurangi derajat keabuan, sehingga jumlah bit yang dibutuhkan untuk merepresentasikan citra berkurang, akibatnya kualitas citra menurun.</a:t>
            </a:r>
          </a:p>
          <a:p>
            <a:pPr>
              <a:lnSpc>
                <a:spcPct val="100000"/>
              </a:lnSpc>
            </a:pPr>
            <a:endParaRPr lang="en-US" sz="2400" b="0" strike="noStrike" spc="-1">
              <a:solidFill>
                <a:srgbClr val="595959"/>
              </a:solidFill>
              <a:uFill>
                <a:solidFill>
                  <a:srgbClr val="FFFFFF"/>
                </a:solidFill>
              </a:uFill>
              <a:latin typeface="News Gothic MT"/>
            </a:endParaRPr>
          </a:p>
        </p:txBody>
      </p:sp>
      <p:sp>
        <p:nvSpPr>
          <p:cNvPr id="193" name="TextShape 2"/>
          <p:cNvSpPr txBox="1"/>
          <p:nvPr/>
        </p:nvSpPr>
        <p:spPr>
          <a:xfrm>
            <a:off x="549360" y="485640"/>
            <a:ext cx="8042040" cy="755640"/>
          </a:xfrm>
          <a:prstGeom prst="rect">
            <a:avLst/>
          </a:prstGeom>
          <a:noFill/>
          <a:ln>
            <a:noFill/>
          </a:ln>
        </p:spPr>
        <p:txBody>
          <a:bodyPr anchor="b"/>
          <a:lstStyle/>
          <a:p>
            <a:pPr algn="ctr">
              <a:lnSpc>
                <a:spcPct val="100000"/>
              </a:lnSpc>
            </a:pPr>
            <a:r>
              <a:rPr lang="en-US" sz="4600" b="0" strike="noStrike" spc="-1">
                <a:solidFill>
                  <a:srgbClr val="2C7C9F"/>
                </a:solidFill>
                <a:uFill>
                  <a:solidFill>
                    <a:srgbClr val="FFFFFF"/>
                  </a:solidFill>
                </a:uFill>
                <a:latin typeface="News Gothic MT"/>
              </a:rPr>
              <a:t>Metode Kuantisasi-5</a:t>
            </a:r>
            <a:endParaRPr lang="en-US" sz="1800" b="0" strike="noStrike" spc="-1">
              <a:solidFill>
                <a:srgbClr val="000000"/>
              </a:solidFill>
              <a:uFill>
                <a:solidFill>
                  <a:srgbClr val="FFFFFF"/>
                </a:solidFill>
              </a:uFill>
              <a:latin typeface="News Gothic MT"/>
            </a:endParaRPr>
          </a:p>
        </p:txBody>
      </p:sp>
      <p:pic>
        <p:nvPicPr>
          <p:cNvPr id="194" name="Picture 193"/>
          <p:cNvPicPr/>
          <p:nvPr/>
        </p:nvPicPr>
        <p:blipFill>
          <a:blip r:embed="rId2"/>
          <a:stretch/>
        </p:blipFill>
        <p:spPr>
          <a:xfrm>
            <a:off x="4152960" y="1500174"/>
            <a:ext cx="1919238" cy="623758"/>
          </a:xfrm>
          <a:prstGeom prst="rect">
            <a:avLst/>
          </a:prstGeom>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icture 3"/>
          <p:cNvPicPr/>
          <p:nvPr/>
        </p:nvPicPr>
        <p:blipFill>
          <a:blip r:embed="rId2"/>
          <a:stretch/>
        </p:blipFill>
        <p:spPr>
          <a:xfrm>
            <a:off x="1862640" y="431640"/>
            <a:ext cx="5553720" cy="6239880"/>
          </a:xfrm>
          <a:prstGeom prst="rect">
            <a:avLst/>
          </a:prstGeom>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549360" y="107640"/>
            <a:ext cx="8042040" cy="1336680"/>
          </a:xfrm>
          <a:prstGeom prst="rect">
            <a:avLst/>
          </a:prstGeom>
          <a:noFill/>
          <a:ln>
            <a:noFill/>
          </a:ln>
        </p:spPr>
        <p:txBody>
          <a:bodyPr lIns="0" tIns="0" rIns="0" bIns="0" anchor="ctr"/>
          <a:lstStyle/>
          <a:p>
            <a:pPr algn="ctr"/>
            <a:r>
              <a:rPr lang="en-US" sz="1800" b="0" strike="noStrike" spc="-1">
                <a:solidFill>
                  <a:srgbClr val="000000"/>
                </a:solidFill>
                <a:uFill>
                  <a:solidFill>
                    <a:srgbClr val="FFFFFF"/>
                  </a:solidFill>
                </a:uFill>
                <a:latin typeface="News Gothic MT"/>
              </a:rPr>
              <a:t>KOMPRESI CITRA RGB DENGAN METODE KUANTISASI
 Krisnawati 
STMIK AMIKOM Yogyakarta</a:t>
            </a:r>
          </a:p>
        </p:txBody>
      </p:sp>
      <p:sp>
        <p:nvSpPr>
          <p:cNvPr id="197" name="TextShape 2"/>
          <p:cNvSpPr txBox="1"/>
          <p:nvPr/>
        </p:nvSpPr>
        <p:spPr>
          <a:xfrm>
            <a:off x="822960" y="1696680"/>
            <a:ext cx="7772400" cy="5322240"/>
          </a:xfrm>
          <a:prstGeom prst="rect">
            <a:avLst/>
          </a:prstGeom>
          <a:noFill/>
          <a:ln>
            <a:noFill/>
          </a:ln>
        </p:spPr>
        <p:txBody>
          <a:bodyPr lIns="90000" tIns="45000" rIns="90000" bIns="45000"/>
          <a:lstStyle/>
          <a:p>
            <a:pPr algn="ctr"/>
            <a:r>
              <a:rPr lang="en-US" sz="1800" b="0" strike="noStrike" spc="-1">
                <a:solidFill>
                  <a:srgbClr val="000000"/>
                </a:solidFill>
                <a:uFill>
                  <a:solidFill>
                    <a:srgbClr val="FFFFFF"/>
                  </a:solidFill>
                </a:uFill>
                <a:latin typeface="Arial"/>
              </a:rPr>
              <a:t>abstraksi</a:t>
            </a:r>
          </a:p>
          <a:p>
            <a:pPr algn="just"/>
            <a:r>
              <a:rPr lang="en-US" sz="1800" b="0" strike="noStrike" spc="-1">
                <a:solidFill>
                  <a:srgbClr val="000000"/>
                </a:solidFill>
                <a:uFill>
                  <a:solidFill>
                    <a:srgbClr val="FFFFFF"/>
                  </a:solidFill>
                </a:uFill>
                <a:latin typeface="Arial"/>
              </a:rPr>
              <a:t>Pada masa sekarang ini penggunaan citra RGB sudah merupakan suatu kebutuhan dalam berbagai bidang. Akan tetapi penggunaannya terkendala dengan kapasitas file yang besar, tetapi sangat dimungkinkan untuk melakukan kompresi terhadap citra yang dimiliki sesuai dengan kebutuhan. Citra RGB merupakan suatu matrik 3 dimensi, yakni dimensi panjang, dimensi lebar dan dimensi RGB. Jika diurai lebih lanjut, akan didapat tiga matrik dua dimensi, sebut saja matrik R, matrik G, matrik B. Masing-masing matrik akan berisi tingkat R(Red), G(Green) atau B(Blue) dari masing-masing piksel penyusul citra. Dengan metode kuantisasi, matrik R, matrik G maupun matrik B akan dikurangi tingkatannya, sehingga jumlah bit yang digunakan untuk merepresentasikan citra menjadi berkurang. Oleh karena jumlah bit berkurang maka ukuran file menjadi lebih kecil. Metode kuantisasi termasuk dalam kategori Lossy Compression, sehingga citra yang sudah dikompresi tidak dapat didekompresi kembaliseperti semula karena ada informasi yang hilang. Kata Kunci: kompresi, citra RGB, kuantisasi</a:t>
            </a:r>
            <a:r>
              <a:rPr lang="en-US" sz="1000" b="0"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197"/>
          <p:cNvPicPr/>
          <p:nvPr/>
        </p:nvPicPr>
        <p:blipFill>
          <a:blip r:embed="rId2"/>
          <a:srcRect l="26819" t="15738" r="7174" b="9547"/>
          <a:stretch/>
        </p:blipFill>
        <p:spPr>
          <a:xfrm>
            <a:off x="731520" y="457200"/>
            <a:ext cx="7759440" cy="4937760"/>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198"/>
          <p:cNvPicPr/>
          <p:nvPr/>
        </p:nvPicPr>
        <p:blipFill>
          <a:blip r:embed="rId2"/>
          <a:srcRect l="25820" t="13962" r="28175" b="5989"/>
          <a:stretch/>
        </p:blipFill>
        <p:spPr>
          <a:xfrm>
            <a:off x="1891800" y="274320"/>
            <a:ext cx="5514840" cy="5394960"/>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549360" y="107640"/>
            <a:ext cx="8042040" cy="1336680"/>
          </a:xfrm>
          <a:prstGeom prst="rect">
            <a:avLst/>
          </a:prstGeom>
          <a:noFill/>
          <a:ln>
            <a:noFill/>
          </a:ln>
        </p:spPr>
        <p:txBody>
          <a:bodyPr anchor="b"/>
          <a:lstStyle/>
          <a:p>
            <a:pPr algn="ctr">
              <a:lnSpc>
                <a:spcPct val="100000"/>
              </a:lnSpc>
            </a:pPr>
            <a:r>
              <a:rPr lang="en-US" sz="4600" b="0" strike="noStrike" spc="-1">
                <a:solidFill>
                  <a:srgbClr val="2C7C9F"/>
                </a:solidFill>
                <a:uFill>
                  <a:solidFill>
                    <a:srgbClr val="FFFFFF"/>
                  </a:solidFill>
                </a:uFill>
                <a:latin typeface="News Gothic MT"/>
              </a:rPr>
              <a:t>Sekian</a:t>
            </a:r>
            <a:endParaRPr lang="en-US" sz="1800" b="0" strike="noStrike" spc="-1">
              <a:solidFill>
                <a:srgbClr val="000000"/>
              </a:solidFill>
              <a:uFill>
                <a:solidFill>
                  <a:srgbClr val="FFFFFF"/>
                </a:solidFill>
              </a:uFill>
              <a:latin typeface="News Gothic MT"/>
            </a:endParaRPr>
          </a:p>
        </p:txBody>
      </p:sp>
      <p:sp>
        <p:nvSpPr>
          <p:cNvPr id="201" name="TextShape 2"/>
          <p:cNvSpPr txBox="1"/>
          <p:nvPr/>
        </p:nvSpPr>
        <p:spPr>
          <a:xfrm>
            <a:off x="549360" y="1600200"/>
            <a:ext cx="8042040" cy="4343040"/>
          </a:xfrm>
          <a:prstGeom prst="rect">
            <a:avLst/>
          </a:prstGeom>
          <a:noFill/>
          <a:ln>
            <a:noFill/>
          </a:ln>
        </p:spPr>
        <p:txBody>
          <a:bodyPr/>
          <a:lstStyle/>
          <a:p>
            <a:pPr marL="349200" indent="-348840">
              <a:lnSpc>
                <a:spcPct val="100000"/>
              </a:lnSpc>
              <a:buClr>
                <a:srgbClr val="6FB7D7"/>
              </a:buClr>
              <a:buSzPct val="110000"/>
              <a:buFont typeface="Wingdings 2" charset="2"/>
              <a:buChar char=""/>
            </a:pPr>
            <a:r>
              <a:rPr lang="en-US" sz="2400" b="0" strike="noStrike" spc="-1">
                <a:solidFill>
                  <a:srgbClr val="595959"/>
                </a:solidFill>
                <a:uFill>
                  <a:solidFill>
                    <a:srgbClr val="FFFFFF"/>
                  </a:solidFill>
                </a:uFill>
                <a:latin typeface="News Gothic MT"/>
              </a:rPr>
              <a:t>Tugas : Belum ada tugas  </a:t>
            </a:r>
          </a:p>
          <a:p>
            <a:pPr>
              <a:lnSpc>
                <a:spcPct val="100000"/>
              </a:lnSpc>
            </a:pPr>
            <a:endParaRPr lang="en-US" sz="2400" b="0" strike="noStrike" spc="-1">
              <a:solidFill>
                <a:srgbClr val="595959"/>
              </a:solidFill>
              <a:uFill>
                <a:solidFill>
                  <a:srgbClr val="FFFFFF"/>
                </a:solidFill>
              </a:uFill>
              <a:latin typeface="News Gothic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551160" y="107640"/>
            <a:ext cx="8042040" cy="133668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News Gothic MT"/>
              </a:rPr>
              <a:t>Metode Shannon-Fano</a:t>
            </a:r>
            <a:endParaRPr lang="en-US" sz="1800" b="0" strike="noStrike" spc="-1">
              <a:solidFill>
                <a:srgbClr val="000000"/>
              </a:solidFill>
              <a:uFill>
                <a:solidFill>
                  <a:srgbClr val="FFFFFF"/>
                </a:solidFill>
              </a:uFill>
              <a:latin typeface="News Gothic MT"/>
            </a:endParaRPr>
          </a:p>
        </p:txBody>
      </p:sp>
      <p:sp>
        <p:nvSpPr>
          <p:cNvPr id="128" name="TextShape 2"/>
          <p:cNvSpPr txBox="1"/>
          <p:nvPr/>
        </p:nvSpPr>
        <p:spPr>
          <a:xfrm>
            <a:off x="548640" y="1554480"/>
            <a:ext cx="8046720" cy="3370320"/>
          </a:xfrm>
          <a:prstGeom prst="rect">
            <a:avLst/>
          </a:prstGeom>
          <a:noFill/>
          <a:ln>
            <a:noFill/>
          </a:ln>
        </p:spPr>
        <p:txBody>
          <a:bodyPr lIns="90000" tIns="45000" rIns="90000" bIns="45000"/>
          <a:lstStyle/>
          <a:p>
            <a:pPr>
              <a:lnSpc>
                <a:spcPct val="100000"/>
              </a:lnSpc>
            </a:pPr>
            <a:r>
              <a:rPr lang="en-US" sz="2800" b="0" strike="noStrike" spc="-1">
                <a:solidFill>
                  <a:srgbClr val="775F55"/>
                </a:solidFill>
                <a:uFill>
                  <a:solidFill>
                    <a:srgbClr val="FFFFFF"/>
                  </a:solidFill>
                </a:uFill>
                <a:latin typeface="Tw Cen MT"/>
              </a:rPr>
              <a:t>Metode ini membentuk pohon atas dasar probabilitas setiap simbol, mirip dengan Metode Huffman</a:t>
            </a:r>
            <a:endParaRPr lang="en-US" sz="1800" b="0" strike="noStrike" spc="-1">
              <a:solidFill>
                <a:srgbClr val="000000"/>
              </a:solidFill>
              <a:uFill>
                <a:solidFill>
                  <a:srgbClr val="FFFFFF"/>
                </a:solidFill>
              </a:uFill>
              <a:latin typeface="Arial"/>
            </a:endParaRPr>
          </a:p>
          <a:p>
            <a:pPr>
              <a:lnSpc>
                <a:spcPct val="100000"/>
              </a:lnSpc>
            </a:pPr>
            <a:r>
              <a:rPr lang="en-US" sz="2800" b="0" strike="noStrike" spc="-1">
                <a:solidFill>
                  <a:srgbClr val="775F55"/>
                </a:solidFill>
                <a:uFill>
                  <a:solidFill>
                    <a:srgbClr val="FFFFFF"/>
                  </a:solidFill>
                </a:uFill>
                <a:latin typeface="Tw Cen MT"/>
              </a:rPr>
              <a:t>Dikembangkan oleh Claude Shannon dari Bell Labs dan RM Fano dari MIT.</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792720" y="289800"/>
            <a:ext cx="7619760" cy="990360"/>
          </a:xfrm>
          <a:prstGeom prst="rect">
            <a:avLst/>
          </a:prstGeom>
          <a:noFill/>
          <a:ln>
            <a:noFill/>
          </a:ln>
        </p:spPr>
        <p:txBody>
          <a:bodyPr lIns="90000" tIns="45000" rIns="90000" bIns="45000" anchor="ctr"/>
          <a:lstStyle/>
          <a:p>
            <a:pPr>
              <a:lnSpc>
                <a:spcPct val="100000"/>
              </a:lnSpc>
            </a:pPr>
            <a:r>
              <a:rPr lang="en-US" sz="4400" b="0" strike="noStrike" spc="-1">
                <a:solidFill>
                  <a:srgbClr val="000000"/>
                </a:solidFill>
                <a:uFill>
                  <a:solidFill>
                    <a:srgbClr val="FFFFFF"/>
                  </a:solidFill>
                </a:uFill>
                <a:latin typeface="Tw Cen MT"/>
              </a:rPr>
              <a:t>Implementasi metode shannon-fano</a:t>
            </a:r>
            <a:endParaRPr lang="en-US" sz="1800" b="0" strike="noStrike" spc="-1">
              <a:solidFill>
                <a:srgbClr val="000000"/>
              </a:solidFill>
              <a:uFill>
                <a:solidFill>
                  <a:srgbClr val="FFFFFF"/>
                </a:solidFill>
              </a:uFill>
              <a:latin typeface="News Gothic MT"/>
            </a:endParaRPr>
          </a:p>
        </p:txBody>
      </p:sp>
      <p:sp>
        <p:nvSpPr>
          <p:cNvPr id="130" name="TextShape 2"/>
          <p:cNvSpPr txBox="1"/>
          <p:nvPr/>
        </p:nvSpPr>
        <p:spPr>
          <a:xfrm>
            <a:off x="640080" y="1280160"/>
            <a:ext cx="7955280" cy="2219040"/>
          </a:xfrm>
          <a:prstGeom prst="rect">
            <a:avLst/>
          </a:prstGeom>
          <a:noFill/>
          <a:ln>
            <a:noFill/>
          </a:ln>
        </p:spPr>
        <p:txBody>
          <a:bodyPr lIns="90000" tIns="45000" rIns="90000" bIns="45000"/>
          <a:lstStyle/>
          <a:p>
            <a:pPr>
              <a:lnSpc>
                <a:spcPct val="100000"/>
              </a:lnSpc>
            </a:pPr>
            <a:r>
              <a:rPr lang="en-US" sz="2800" b="0" strike="noStrike" spc="-1">
                <a:solidFill>
                  <a:srgbClr val="775F55"/>
                </a:solidFill>
                <a:uFill>
                  <a:solidFill>
                    <a:srgbClr val="FFFFFF"/>
                  </a:solidFill>
                </a:uFill>
                <a:latin typeface="Tw Cen MT"/>
              </a:rPr>
              <a:t>pesan yang dikompresi : </a:t>
            </a:r>
            <a:r>
              <a:rPr lang="en-US" sz="4000" b="0" strike="noStrike" spc="-1">
                <a:solidFill>
                  <a:srgbClr val="775F55"/>
                </a:solidFill>
                <a:uFill>
                  <a:solidFill>
                    <a:srgbClr val="FFFFFF"/>
                  </a:solidFill>
                </a:uFill>
                <a:latin typeface="Tw Cen MT"/>
              </a:rPr>
              <a:t>BCEEDDBBAAAABEEEDDDCCCAAACCDAAAABBBAAA</a:t>
            </a:r>
            <a:endParaRPr lang="en-US" sz="1800" b="0" strike="noStrike" spc="-1">
              <a:solidFill>
                <a:srgbClr val="000000"/>
              </a:solidFill>
              <a:uFill>
                <a:solidFill>
                  <a:srgbClr val="FFFFFF"/>
                </a:solidFill>
              </a:uFill>
              <a:latin typeface="Arial"/>
            </a:endParaRPr>
          </a:p>
          <a:p>
            <a:pPr marL="514440" indent="-514080">
              <a:lnSpc>
                <a:spcPct val="100000"/>
              </a:lnSpc>
            </a:pPr>
            <a:r>
              <a:rPr lang="en-US" sz="3000" b="0" strike="noStrike" spc="-1">
                <a:solidFill>
                  <a:srgbClr val="775F55"/>
                </a:solidFill>
                <a:uFill>
                  <a:solidFill>
                    <a:srgbClr val="FFFFFF"/>
                  </a:solidFill>
                </a:uFill>
                <a:latin typeface="Tw Cen MT"/>
              </a:rPr>
              <a:t>1. Frekuensi kemunculan :</a:t>
            </a:r>
            <a:endParaRPr lang="en-US" sz="1800" b="0" strike="noStrike" spc="-1">
              <a:solidFill>
                <a:srgbClr val="000000"/>
              </a:solidFill>
              <a:uFill>
                <a:solidFill>
                  <a:srgbClr val="FFFFFF"/>
                </a:solidFill>
              </a:uFill>
              <a:latin typeface="Arial"/>
            </a:endParaRPr>
          </a:p>
        </p:txBody>
      </p:sp>
      <p:graphicFrame>
        <p:nvGraphicFramePr>
          <p:cNvPr id="131" name="Table 3"/>
          <p:cNvGraphicFramePr/>
          <p:nvPr/>
        </p:nvGraphicFramePr>
        <p:xfrm>
          <a:off x="1224360" y="3699360"/>
          <a:ext cx="4583520" cy="2011680"/>
        </p:xfrm>
        <a:graphic>
          <a:graphicData uri="http://schemas.openxmlformats.org/drawingml/2006/table">
            <a:tbl>
              <a:tblPr/>
              <a:tblGrid>
                <a:gridCol w="2291760"/>
                <a:gridCol w="2291760"/>
              </a:tblGrid>
              <a:tr h="328320">
                <a:tc>
                  <a:txBody>
                    <a:bodyPr/>
                    <a:lstStyle/>
                    <a:p>
                      <a:pPr algn="ctr">
                        <a:lnSpc>
                          <a:spcPct val="100000"/>
                        </a:lnSpc>
                      </a:pPr>
                      <a:r>
                        <a:rPr lang="en-US" sz="1600" b="1" strike="noStrike" spc="-1">
                          <a:solidFill>
                            <a:srgbClr val="FFFFFF"/>
                          </a:solidFill>
                          <a:uFill>
                            <a:solidFill>
                              <a:srgbClr val="FFFFFF"/>
                            </a:solidFill>
                          </a:uFill>
                          <a:latin typeface="Tw Cen MT"/>
                        </a:rPr>
                        <a:t>Simbol</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4B6D2"/>
                    </a:solidFill>
                  </a:tcPr>
                </a:tc>
                <a:tc>
                  <a:txBody>
                    <a:bodyPr/>
                    <a:lstStyle/>
                    <a:p>
                      <a:pPr algn="ctr">
                        <a:lnSpc>
                          <a:spcPct val="100000"/>
                        </a:lnSpc>
                      </a:pPr>
                      <a:r>
                        <a:rPr lang="en-US" sz="1600" b="1" strike="noStrike" spc="-1">
                          <a:solidFill>
                            <a:srgbClr val="FFFFFF"/>
                          </a:solidFill>
                          <a:uFill>
                            <a:solidFill>
                              <a:srgbClr val="FFFFFF"/>
                            </a:solidFill>
                          </a:uFill>
                          <a:latin typeface="Tw Cen MT"/>
                        </a:rPr>
                        <a:t>frekuensi</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4B6D2"/>
                    </a:solidFill>
                  </a:tcPr>
                </a:tc>
              </a:tr>
              <a:tr h="328320">
                <a:tc>
                  <a:txBody>
                    <a:bodyPr/>
                    <a:lstStyle/>
                    <a:p>
                      <a:pPr algn="ctr">
                        <a:lnSpc>
                          <a:spcPct val="100000"/>
                        </a:lnSpc>
                      </a:pPr>
                      <a:r>
                        <a:rPr lang="en-US" sz="1600" b="0" strike="noStrike" spc="-1">
                          <a:solidFill>
                            <a:srgbClr val="000000"/>
                          </a:solidFill>
                          <a:uFill>
                            <a:solidFill>
                              <a:srgbClr val="FFFFFF"/>
                            </a:solidFill>
                          </a:uFill>
                          <a:latin typeface="Tw Cen MT"/>
                        </a:rPr>
                        <a:t>A</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15</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5EE"/>
                    </a:solidFill>
                  </a:tcPr>
                </a:tc>
              </a:tr>
              <a:tr h="328320">
                <a:tc>
                  <a:txBody>
                    <a:bodyPr/>
                    <a:lstStyle/>
                    <a:p>
                      <a:pPr algn="ctr">
                        <a:lnSpc>
                          <a:spcPct val="100000"/>
                        </a:lnSpc>
                      </a:pPr>
                      <a:r>
                        <a:rPr lang="en-US" sz="1600" b="0" strike="noStrike" spc="-1">
                          <a:solidFill>
                            <a:srgbClr val="000000"/>
                          </a:solidFill>
                          <a:uFill>
                            <a:solidFill>
                              <a:srgbClr val="FFFFFF"/>
                            </a:solidFill>
                          </a:uFill>
                          <a:latin typeface="Tw Cen MT"/>
                        </a:rPr>
                        <a:t>B</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7</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r>
              <a:tr h="328320">
                <a:tc>
                  <a:txBody>
                    <a:bodyPr/>
                    <a:lstStyle/>
                    <a:p>
                      <a:pPr algn="ctr">
                        <a:lnSpc>
                          <a:spcPct val="100000"/>
                        </a:lnSpc>
                      </a:pPr>
                      <a:r>
                        <a:rPr lang="en-US" sz="1600" b="0" strike="noStrike" spc="-1">
                          <a:solidFill>
                            <a:srgbClr val="000000"/>
                          </a:solidFill>
                          <a:uFill>
                            <a:solidFill>
                              <a:srgbClr val="FFFFFF"/>
                            </a:solidFill>
                          </a:uFill>
                          <a:latin typeface="Tw Cen MT"/>
                        </a:rPr>
                        <a:t>C</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6</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r>
              <a:tr h="328320">
                <a:tc>
                  <a:txBody>
                    <a:bodyPr/>
                    <a:lstStyle/>
                    <a:p>
                      <a:pPr algn="ctr">
                        <a:lnSpc>
                          <a:spcPct val="100000"/>
                        </a:lnSpc>
                      </a:pPr>
                      <a:r>
                        <a:rPr lang="en-US" sz="1600" b="0" strike="noStrike" spc="-1">
                          <a:solidFill>
                            <a:srgbClr val="000000"/>
                          </a:solidFill>
                          <a:uFill>
                            <a:solidFill>
                              <a:srgbClr val="FFFFFF"/>
                            </a:solidFill>
                          </a:uFill>
                          <a:latin typeface="Tw Cen MT"/>
                        </a:rPr>
                        <a:t>D</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6</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r>
              <a:tr h="329040">
                <a:tc>
                  <a:txBody>
                    <a:bodyPr/>
                    <a:lstStyle/>
                    <a:p>
                      <a:pPr algn="ctr">
                        <a:lnSpc>
                          <a:spcPct val="100000"/>
                        </a:lnSpc>
                      </a:pPr>
                      <a:r>
                        <a:rPr lang="en-US" sz="1600" b="0" strike="noStrike" spc="-1">
                          <a:solidFill>
                            <a:srgbClr val="000000"/>
                          </a:solidFill>
                          <a:uFill>
                            <a:solidFill>
                              <a:srgbClr val="FFFFFF"/>
                            </a:solidFill>
                          </a:uFill>
                          <a:latin typeface="Tw Cen MT"/>
                        </a:rPr>
                        <a:t>E</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5</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365760" y="548640"/>
            <a:ext cx="7223760" cy="534240"/>
          </a:xfrm>
          <a:prstGeom prst="rect">
            <a:avLst/>
          </a:prstGeom>
          <a:noFill/>
          <a:ln>
            <a:noFill/>
          </a:ln>
        </p:spPr>
        <p:txBody>
          <a:bodyPr lIns="0" tIns="0" rIns="0" bIns="0"/>
          <a:lstStyle/>
          <a:p>
            <a:pPr marL="514440" indent="-514080">
              <a:lnSpc>
                <a:spcPct val="100000"/>
              </a:lnSpc>
            </a:pPr>
            <a:r>
              <a:rPr lang="en-US" sz="3000" b="0" strike="noStrike" spc="-1">
                <a:solidFill>
                  <a:srgbClr val="775F55"/>
                </a:solidFill>
                <a:uFill>
                  <a:solidFill>
                    <a:srgbClr val="FFFFFF"/>
                  </a:solidFill>
                </a:uFill>
                <a:latin typeface="Tw Cen MT"/>
              </a:rPr>
              <a:t>2. Pembagian didasari pada total frekuensi</a:t>
            </a:r>
            <a:endParaRPr lang="en-US" sz="2400" b="0" strike="noStrike" spc="-1">
              <a:solidFill>
                <a:srgbClr val="595959"/>
              </a:solidFill>
              <a:uFill>
                <a:solidFill>
                  <a:srgbClr val="FFFFFF"/>
                </a:solidFill>
              </a:uFill>
              <a:latin typeface="News Gothic MT"/>
            </a:endParaRPr>
          </a:p>
        </p:txBody>
      </p:sp>
      <p:graphicFrame>
        <p:nvGraphicFramePr>
          <p:cNvPr id="133" name="Table 2"/>
          <p:cNvGraphicFramePr/>
          <p:nvPr/>
        </p:nvGraphicFramePr>
        <p:xfrm>
          <a:off x="758880" y="1779120"/>
          <a:ext cx="5345280" cy="2051280"/>
        </p:xfrm>
        <a:graphic>
          <a:graphicData uri="http://schemas.openxmlformats.org/drawingml/2006/table">
            <a:tbl>
              <a:tblPr/>
              <a:tblGrid>
                <a:gridCol w="1781280"/>
                <a:gridCol w="1781280"/>
                <a:gridCol w="1782720"/>
              </a:tblGrid>
              <a:tr h="336960">
                <a:tc>
                  <a:txBody>
                    <a:bodyPr/>
                    <a:lstStyle/>
                    <a:p>
                      <a:pPr algn="ctr">
                        <a:lnSpc>
                          <a:spcPct val="100000"/>
                        </a:lnSpc>
                      </a:pPr>
                      <a:r>
                        <a:rPr lang="en-US" sz="1600" b="1" strike="noStrike" spc="-1">
                          <a:solidFill>
                            <a:srgbClr val="FFFFFF"/>
                          </a:solidFill>
                          <a:uFill>
                            <a:solidFill>
                              <a:srgbClr val="FFFFFF"/>
                            </a:solidFill>
                          </a:uFill>
                          <a:latin typeface="Tw Cen MT"/>
                        </a:rPr>
                        <a:t>Simbol</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4B6D2"/>
                    </a:solidFill>
                  </a:tcPr>
                </a:tc>
                <a:tc>
                  <a:txBody>
                    <a:bodyPr/>
                    <a:lstStyle/>
                    <a:p>
                      <a:pPr algn="ctr">
                        <a:lnSpc>
                          <a:spcPct val="100000"/>
                        </a:lnSpc>
                      </a:pPr>
                      <a:r>
                        <a:rPr lang="en-US" sz="1600" b="1" strike="noStrike" spc="-1">
                          <a:solidFill>
                            <a:srgbClr val="FFFFFF"/>
                          </a:solidFill>
                          <a:uFill>
                            <a:solidFill>
                              <a:srgbClr val="FFFFFF"/>
                            </a:solidFill>
                          </a:uFill>
                          <a:latin typeface="Tw Cen MT"/>
                        </a:rPr>
                        <a:t>frekuensi</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4B6D2"/>
                    </a:solidFill>
                  </a:tcPr>
                </a:tc>
                <a:tc>
                  <a:txBody>
                    <a:bodyPr/>
                    <a:lstStyle/>
                    <a:p>
                      <a:endParaRPr lang="id-ID"/>
                    </a:p>
                  </a:txBody>
                  <a:tcPr>
                    <a:lnL w="12240">
                      <a:solidFill>
                        <a:srgbClr val="FFFFFF"/>
                      </a:solidFill>
                    </a:lnL>
                    <a:lnR w="12240">
                      <a:solidFill>
                        <a:srgbClr val="FFFFFF"/>
                      </a:solidFill>
                    </a:lnR>
                    <a:lnT w="12240">
                      <a:solidFill>
                        <a:srgbClr val="FFFFFF"/>
                      </a:solidFill>
                    </a:lnT>
                    <a:lnB w="38160">
                      <a:solidFill>
                        <a:srgbClr val="FFFFFF"/>
                      </a:solidFill>
                    </a:lnB>
                    <a:solidFill>
                      <a:srgbClr val="94B6D2"/>
                    </a:solidFill>
                  </a:tcPr>
                </a:tc>
              </a:tr>
              <a:tr h="336960">
                <a:tc>
                  <a:txBody>
                    <a:bodyPr/>
                    <a:lstStyle/>
                    <a:p>
                      <a:pPr algn="ctr">
                        <a:lnSpc>
                          <a:spcPct val="100000"/>
                        </a:lnSpc>
                      </a:pPr>
                      <a:r>
                        <a:rPr lang="en-US" sz="1600" b="0" strike="noStrike" spc="-1">
                          <a:solidFill>
                            <a:srgbClr val="000000"/>
                          </a:solidFill>
                          <a:uFill>
                            <a:solidFill>
                              <a:srgbClr val="FFFFFF"/>
                            </a:solidFill>
                          </a:uFill>
                          <a:latin typeface="Tw Cen MT"/>
                        </a:rPr>
                        <a:t>A</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15</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5EE"/>
                    </a:solidFill>
                  </a:tcPr>
                </a:tc>
              </a:tr>
              <a:tr h="336960">
                <a:tc>
                  <a:txBody>
                    <a:bodyPr/>
                    <a:lstStyle/>
                    <a:p>
                      <a:pPr algn="ctr">
                        <a:lnSpc>
                          <a:spcPct val="100000"/>
                        </a:lnSpc>
                      </a:pPr>
                      <a:r>
                        <a:rPr lang="en-US" sz="1600" b="0" strike="noStrike" spc="-1">
                          <a:solidFill>
                            <a:srgbClr val="000000"/>
                          </a:solidFill>
                          <a:uFill>
                            <a:solidFill>
                              <a:srgbClr val="FFFFFF"/>
                            </a:solidFill>
                          </a:uFill>
                          <a:latin typeface="Tw Cen MT"/>
                        </a:rPr>
                        <a:t>B</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7</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r>
              <a:tr h="336960">
                <a:tc>
                  <a:txBody>
                    <a:bodyPr/>
                    <a:lstStyle/>
                    <a:p>
                      <a:pPr algn="ctr">
                        <a:lnSpc>
                          <a:spcPct val="100000"/>
                        </a:lnSpc>
                      </a:pPr>
                      <a:r>
                        <a:rPr lang="en-US" sz="1600" b="0" strike="noStrike" spc="-1">
                          <a:solidFill>
                            <a:srgbClr val="000000"/>
                          </a:solidFill>
                          <a:uFill>
                            <a:solidFill>
                              <a:srgbClr val="FFFFFF"/>
                            </a:solidFill>
                          </a:uFill>
                          <a:latin typeface="Tw Cen MT"/>
                        </a:rPr>
                        <a:t>C</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6</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r>
              <a:tr h="336960">
                <a:tc>
                  <a:txBody>
                    <a:bodyPr/>
                    <a:lstStyle/>
                    <a:p>
                      <a:pPr algn="ctr">
                        <a:lnSpc>
                          <a:spcPct val="100000"/>
                        </a:lnSpc>
                      </a:pPr>
                      <a:r>
                        <a:rPr lang="en-US" sz="1600" b="0" strike="noStrike" spc="-1">
                          <a:solidFill>
                            <a:srgbClr val="000000"/>
                          </a:solidFill>
                          <a:uFill>
                            <a:solidFill>
                              <a:srgbClr val="FFFFFF"/>
                            </a:solidFill>
                          </a:uFill>
                          <a:latin typeface="Tw Cen MT"/>
                        </a:rPr>
                        <a:t>D</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6</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r>
              <a:tr h="337680">
                <a:tc>
                  <a:txBody>
                    <a:bodyPr/>
                    <a:lstStyle/>
                    <a:p>
                      <a:pPr algn="ctr">
                        <a:lnSpc>
                          <a:spcPct val="100000"/>
                        </a:lnSpc>
                      </a:pPr>
                      <a:r>
                        <a:rPr lang="en-US" sz="1600" b="0" strike="noStrike" spc="-1">
                          <a:solidFill>
                            <a:srgbClr val="000000"/>
                          </a:solidFill>
                          <a:uFill>
                            <a:solidFill>
                              <a:srgbClr val="FFFFFF"/>
                            </a:solidFill>
                          </a:uFill>
                          <a:latin typeface="Tw Cen MT"/>
                        </a:rPr>
                        <a:t>E</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5</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r>
            </a:tbl>
          </a:graphicData>
        </a:graphic>
      </p:graphicFrame>
      <p:sp>
        <p:nvSpPr>
          <p:cNvPr id="134" name="Line 3"/>
          <p:cNvSpPr/>
          <p:nvPr/>
        </p:nvSpPr>
        <p:spPr>
          <a:xfrm>
            <a:off x="380880" y="2833200"/>
            <a:ext cx="6477120" cy="1440"/>
          </a:xfrm>
          <a:prstGeom prst="line">
            <a:avLst/>
          </a:prstGeom>
          <a:ln w="38160">
            <a:solidFill>
              <a:srgbClr val="FFC000"/>
            </a:solidFill>
            <a:round/>
          </a:ln>
        </p:spPr>
        <p:style>
          <a:lnRef idx="0">
            <a:scrgbClr r="0" g="0" b="0"/>
          </a:lnRef>
          <a:fillRef idx="0">
            <a:scrgbClr r="0" g="0" b="0"/>
          </a:fillRef>
          <a:effectRef idx="0">
            <a:scrgbClr r="0" g="0" b="0"/>
          </a:effectRef>
          <a:fontRef idx="minor"/>
        </p:style>
      </p:sp>
      <p:sp>
        <p:nvSpPr>
          <p:cNvPr id="135" name="TextShape 4"/>
          <p:cNvSpPr txBox="1"/>
          <p:nvPr/>
        </p:nvSpPr>
        <p:spPr>
          <a:xfrm>
            <a:off x="6675120" y="2194560"/>
            <a:ext cx="640080" cy="34632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22</a:t>
            </a:r>
          </a:p>
        </p:txBody>
      </p:sp>
      <p:sp>
        <p:nvSpPr>
          <p:cNvPr id="136" name="TextShape 5"/>
          <p:cNvSpPr txBox="1"/>
          <p:nvPr/>
        </p:nvSpPr>
        <p:spPr>
          <a:xfrm>
            <a:off x="6675120" y="3108960"/>
            <a:ext cx="640080" cy="34632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17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365760" y="576720"/>
            <a:ext cx="8490240" cy="977760"/>
          </a:xfrm>
          <a:prstGeom prst="rect">
            <a:avLst/>
          </a:prstGeom>
          <a:noFill/>
          <a:ln>
            <a:noFill/>
          </a:ln>
        </p:spPr>
        <p:txBody>
          <a:bodyPr lIns="0" tIns="0" rIns="0" bIns="0"/>
          <a:lstStyle/>
          <a:p>
            <a:pPr marL="514440" indent="-514080">
              <a:lnSpc>
                <a:spcPct val="100000"/>
              </a:lnSpc>
            </a:pPr>
            <a:r>
              <a:rPr lang="en-US" sz="3000" b="0" strike="noStrike" spc="-1">
                <a:solidFill>
                  <a:srgbClr val="775F55"/>
                </a:solidFill>
                <a:uFill>
                  <a:solidFill>
                    <a:srgbClr val="FFFFFF"/>
                  </a:solidFill>
                </a:uFill>
                <a:latin typeface="Tw Cen MT"/>
              </a:rPr>
              <a:t>3. Proses pembagian kemudian direkursif terhadap bagian atas dan bagian bawah</a:t>
            </a:r>
            <a:endParaRPr lang="en-US" sz="2400" b="0" strike="noStrike" spc="-1">
              <a:solidFill>
                <a:srgbClr val="595959"/>
              </a:solidFill>
              <a:uFill>
                <a:solidFill>
                  <a:srgbClr val="FFFFFF"/>
                </a:solidFill>
              </a:uFill>
              <a:latin typeface="News Gothic MT"/>
            </a:endParaRPr>
          </a:p>
        </p:txBody>
      </p:sp>
      <p:graphicFrame>
        <p:nvGraphicFramePr>
          <p:cNvPr id="138" name="Table 2"/>
          <p:cNvGraphicFramePr/>
          <p:nvPr/>
        </p:nvGraphicFramePr>
        <p:xfrm>
          <a:off x="822600" y="1797480"/>
          <a:ext cx="5333760" cy="2329080"/>
        </p:xfrm>
        <a:graphic>
          <a:graphicData uri="http://schemas.openxmlformats.org/drawingml/2006/table">
            <a:tbl>
              <a:tblPr/>
              <a:tblGrid>
                <a:gridCol w="1066680"/>
                <a:gridCol w="1066680"/>
                <a:gridCol w="1066680"/>
                <a:gridCol w="1066680"/>
                <a:gridCol w="1067040"/>
              </a:tblGrid>
              <a:tr h="561240">
                <a:tc>
                  <a:txBody>
                    <a:bodyPr/>
                    <a:lstStyle/>
                    <a:p>
                      <a:pPr algn="ctr">
                        <a:lnSpc>
                          <a:spcPct val="100000"/>
                        </a:lnSpc>
                      </a:pPr>
                      <a:r>
                        <a:rPr lang="en-US" sz="1600" b="1" strike="noStrike" spc="-1">
                          <a:solidFill>
                            <a:srgbClr val="FFFFFF"/>
                          </a:solidFill>
                          <a:uFill>
                            <a:solidFill>
                              <a:srgbClr val="FFFFFF"/>
                            </a:solidFill>
                          </a:uFill>
                          <a:latin typeface="Tw Cen MT"/>
                        </a:rPr>
                        <a:t>Simbol</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4B6D2"/>
                    </a:solidFill>
                  </a:tcPr>
                </a:tc>
                <a:tc>
                  <a:txBody>
                    <a:bodyPr/>
                    <a:lstStyle/>
                    <a:p>
                      <a:pPr algn="ctr">
                        <a:lnSpc>
                          <a:spcPct val="100000"/>
                        </a:lnSpc>
                      </a:pPr>
                      <a:r>
                        <a:rPr lang="en-US" sz="1600" b="1" strike="noStrike" spc="-1">
                          <a:solidFill>
                            <a:srgbClr val="FFFFFF"/>
                          </a:solidFill>
                          <a:uFill>
                            <a:solidFill>
                              <a:srgbClr val="FFFFFF"/>
                            </a:solidFill>
                          </a:uFill>
                          <a:latin typeface="Tw Cen MT"/>
                        </a:rPr>
                        <a:t>frekuensi</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4B6D2"/>
                    </a:solidFill>
                  </a:tcPr>
                </a:tc>
                <a:tc>
                  <a:txBody>
                    <a:bodyPr/>
                    <a:lstStyle/>
                    <a:p>
                      <a:endParaRPr lang="id-ID"/>
                    </a:p>
                  </a:txBody>
                  <a:tcPr>
                    <a:lnL w="12240">
                      <a:solidFill>
                        <a:srgbClr val="FFFFFF"/>
                      </a:solidFill>
                    </a:lnL>
                    <a:lnR w="12240">
                      <a:solidFill>
                        <a:srgbClr val="FFFFFF"/>
                      </a:solidFill>
                    </a:lnR>
                    <a:lnT w="12240">
                      <a:solidFill>
                        <a:srgbClr val="FFFFFF"/>
                      </a:solidFill>
                    </a:lnT>
                    <a:lnB w="38160">
                      <a:solidFill>
                        <a:srgbClr val="FFFFFF"/>
                      </a:solidFill>
                    </a:lnB>
                    <a:solidFill>
                      <a:srgbClr val="94B6D2"/>
                    </a:solidFill>
                  </a:tcPr>
                </a:tc>
                <a:tc>
                  <a:txBody>
                    <a:bodyPr/>
                    <a:lstStyle/>
                    <a:p>
                      <a:endParaRPr lang="id-ID"/>
                    </a:p>
                  </a:txBody>
                  <a:tcPr>
                    <a:lnL w="12240">
                      <a:solidFill>
                        <a:srgbClr val="FFFFFF"/>
                      </a:solidFill>
                    </a:lnL>
                    <a:lnR w="12240">
                      <a:solidFill>
                        <a:srgbClr val="FFFFFF"/>
                      </a:solidFill>
                    </a:lnR>
                    <a:lnT w="12240">
                      <a:solidFill>
                        <a:srgbClr val="FFFFFF"/>
                      </a:solidFill>
                    </a:lnT>
                    <a:lnB w="38160">
                      <a:solidFill>
                        <a:srgbClr val="FFFFFF"/>
                      </a:solidFill>
                    </a:lnB>
                    <a:solidFill>
                      <a:srgbClr val="94B6D2"/>
                    </a:solidFill>
                  </a:tcPr>
                </a:tc>
                <a:tc>
                  <a:txBody>
                    <a:bodyPr/>
                    <a:lstStyle/>
                    <a:p>
                      <a:endParaRPr lang="id-ID"/>
                    </a:p>
                  </a:txBody>
                  <a:tcPr>
                    <a:lnL w="12240">
                      <a:solidFill>
                        <a:srgbClr val="FFFFFF"/>
                      </a:solidFill>
                    </a:lnL>
                    <a:lnR w="12240">
                      <a:solidFill>
                        <a:srgbClr val="FFFFFF"/>
                      </a:solidFill>
                    </a:lnR>
                    <a:lnT w="12240">
                      <a:solidFill>
                        <a:srgbClr val="FFFFFF"/>
                      </a:solidFill>
                    </a:lnT>
                    <a:lnB w="38160">
                      <a:solidFill>
                        <a:srgbClr val="FFFFFF"/>
                      </a:solidFill>
                    </a:lnB>
                    <a:solidFill>
                      <a:srgbClr val="94B6D2"/>
                    </a:solidFill>
                  </a:tcPr>
                </a:tc>
              </a:tr>
              <a:tr h="326520">
                <a:tc>
                  <a:txBody>
                    <a:bodyPr/>
                    <a:lstStyle/>
                    <a:p>
                      <a:pPr algn="ctr">
                        <a:lnSpc>
                          <a:spcPct val="100000"/>
                        </a:lnSpc>
                      </a:pPr>
                      <a:r>
                        <a:rPr lang="en-US" sz="1600" b="0" strike="noStrike" spc="-1">
                          <a:solidFill>
                            <a:srgbClr val="000000"/>
                          </a:solidFill>
                          <a:uFill>
                            <a:solidFill>
                              <a:srgbClr val="FFFFFF"/>
                            </a:solidFill>
                          </a:uFill>
                          <a:latin typeface="Tw Cen MT"/>
                        </a:rPr>
                        <a:t>A</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15</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5EE"/>
                    </a:solidFill>
                  </a:tcPr>
                </a:tc>
                <a:tc>
                  <a:txBody>
                    <a:bodyPr/>
                    <a:lstStyle/>
                    <a:p>
                      <a:endParaRPr lang="id-ID"/>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5EE"/>
                    </a:solidFill>
                  </a:tcPr>
                </a:tc>
              </a:tr>
              <a:tr h="326520">
                <a:tc>
                  <a:txBody>
                    <a:bodyPr/>
                    <a:lstStyle/>
                    <a:p>
                      <a:pPr algn="ctr">
                        <a:lnSpc>
                          <a:spcPct val="100000"/>
                        </a:lnSpc>
                      </a:pPr>
                      <a:r>
                        <a:rPr lang="en-US" sz="1600" b="0" strike="noStrike" spc="-1">
                          <a:solidFill>
                            <a:srgbClr val="000000"/>
                          </a:solidFill>
                          <a:uFill>
                            <a:solidFill>
                              <a:srgbClr val="FFFFFF"/>
                            </a:solidFill>
                          </a:uFill>
                          <a:latin typeface="Tw Cen MT"/>
                        </a:rPr>
                        <a:t>B</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7</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endParaRPr lang="id-ID"/>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r>
              <a:tr h="326520">
                <a:tc>
                  <a:txBody>
                    <a:bodyPr/>
                    <a:lstStyle/>
                    <a:p>
                      <a:pPr algn="ctr">
                        <a:lnSpc>
                          <a:spcPct val="100000"/>
                        </a:lnSpc>
                      </a:pPr>
                      <a:r>
                        <a:rPr lang="en-US" sz="1600" b="0" strike="noStrike" spc="-1">
                          <a:solidFill>
                            <a:srgbClr val="000000"/>
                          </a:solidFill>
                          <a:uFill>
                            <a:solidFill>
                              <a:srgbClr val="FFFFFF"/>
                            </a:solidFill>
                          </a:uFill>
                          <a:latin typeface="Tw Cen MT"/>
                        </a:rPr>
                        <a:t>C</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6</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endParaRPr lang="id-ID"/>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r>
              <a:tr h="326520">
                <a:tc>
                  <a:txBody>
                    <a:bodyPr/>
                    <a:lstStyle/>
                    <a:p>
                      <a:pPr algn="ctr">
                        <a:lnSpc>
                          <a:spcPct val="100000"/>
                        </a:lnSpc>
                      </a:pPr>
                      <a:r>
                        <a:rPr lang="en-US" sz="1600" b="0" strike="noStrike" spc="-1">
                          <a:solidFill>
                            <a:srgbClr val="000000"/>
                          </a:solidFill>
                          <a:uFill>
                            <a:solidFill>
                              <a:srgbClr val="FFFFFF"/>
                            </a:solidFill>
                          </a:uFill>
                          <a:latin typeface="Tw Cen MT"/>
                        </a:rPr>
                        <a:t>D</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6</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r>
              <a:tr h="326520">
                <a:tc>
                  <a:txBody>
                    <a:bodyPr/>
                    <a:lstStyle/>
                    <a:p>
                      <a:pPr algn="ctr">
                        <a:lnSpc>
                          <a:spcPct val="100000"/>
                        </a:lnSpc>
                      </a:pPr>
                      <a:r>
                        <a:rPr lang="en-US" sz="1600" b="0" strike="noStrike" spc="-1">
                          <a:solidFill>
                            <a:srgbClr val="000000"/>
                          </a:solidFill>
                          <a:uFill>
                            <a:solidFill>
                              <a:srgbClr val="FFFFFF"/>
                            </a:solidFill>
                          </a:uFill>
                          <a:latin typeface="Tw Cen MT"/>
                        </a:rPr>
                        <a:t>E</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5</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r>
            </a:tbl>
          </a:graphicData>
        </a:graphic>
      </p:graphicFrame>
      <p:sp>
        <p:nvSpPr>
          <p:cNvPr id="139" name="Line 3"/>
          <p:cNvSpPr/>
          <p:nvPr/>
        </p:nvSpPr>
        <p:spPr>
          <a:xfrm>
            <a:off x="731520" y="3143248"/>
            <a:ext cx="5638680" cy="1800"/>
          </a:xfrm>
          <a:prstGeom prst="line">
            <a:avLst/>
          </a:prstGeom>
          <a:ln w="25560">
            <a:solidFill>
              <a:srgbClr val="FFC000"/>
            </a:solidFill>
            <a:round/>
          </a:ln>
        </p:spPr>
        <p:style>
          <a:lnRef idx="0">
            <a:scrgbClr r="0" g="0" b="0"/>
          </a:lnRef>
          <a:fillRef idx="0">
            <a:scrgbClr r="0" g="0" b="0"/>
          </a:fillRef>
          <a:effectRef idx="0">
            <a:scrgbClr r="0" g="0" b="0"/>
          </a:effectRef>
          <a:fontRef idx="minor"/>
        </p:style>
      </p:sp>
      <p:sp>
        <p:nvSpPr>
          <p:cNvPr id="140" name="Line 4"/>
          <p:cNvSpPr/>
          <p:nvPr/>
        </p:nvSpPr>
        <p:spPr>
          <a:xfrm>
            <a:off x="2926080" y="2714620"/>
            <a:ext cx="3444120" cy="0"/>
          </a:xfrm>
          <a:prstGeom prst="line">
            <a:avLst/>
          </a:prstGeom>
          <a:ln w="25560">
            <a:solidFill>
              <a:srgbClr val="FF3333"/>
            </a:solidFill>
            <a:round/>
          </a:ln>
        </p:spPr>
        <p:style>
          <a:lnRef idx="0">
            <a:scrgbClr r="0" g="0" b="0"/>
          </a:lnRef>
          <a:fillRef idx="0">
            <a:scrgbClr r="0" g="0" b="0"/>
          </a:fillRef>
          <a:effectRef idx="0">
            <a:scrgbClr r="0" g="0" b="0"/>
          </a:effectRef>
          <a:fontRef idx="minor"/>
        </p:style>
      </p:sp>
      <p:sp>
        <p:nvSpPr>
          <p:cNvPr id="141" name="Line 5"/>
          <p:cNvSpPr/>
          <p:nvPr/>
        </p:nvSpPr>
        <p:spPr>
          <a:xfrm>
            <a:off x="3017520" y="3429000"/>
            <a:ext cx="3291840" cy="0"/>
          </a:xfrm>
          <a:prstGeom prst="line">
            <a:avLst/>
          </a:prstGeom>
          <a:ln w="25560">
            <a:solidFill>
              <a:srgbClr val="00CCFF"/>
            </a:solidFill>
            <a:round/>
          </a:ln>
        </p:spPr>
        <p:style>
          <a:lnRef idx="0">
            <a:scrgbClr r="0" g="0" b="0"/>
          </a:lnRef>
          <a:fillRef idx="0">
            <a:scrgbClr r="0" g="0" b="0"/>
          </a:fillRef>
          <a:effectRef idx="0">
            <a:scrgbClr r="0" g="0" b="0"/>
          </a:effectRef>
          <a:fontRef idx="minor"/>
        </p:style>
      </p:sp>
      <p:sp>
        <p:nvSpPr>
          <p:cNvPr id="142" name="Line 6"/>
          <p:cNvSpPr/>
          <p:nvPr/>
        </p:nvSpPr>
        <p:spPr>
          <a:xfrm>
            <a:off x="4023360" y="3786190"/>
            <a:ext cx="2346840" cy="1800"/>
          </a:xfrm>
          <a:prstGeom prst="line">
            <a:avLst/>
          </a:prstGeom>
          <a:ln w="25560">
            <a:solidFill>
              <a:srgbClr val="FF00FF"/>
            </a:solidFill>
            <a:round/>
          </a:ln>
        </p:spPr>
        <p:style>
          <a:lnRef idx="0">
            <a:scrgbClr r="0" g="0" b="0"/>
          </a:lnRef>
          <a:fillRef idx="0">
            <a:scrgbClr r="0" g="0" b="0"/>
          </a:fillRef>
          <a:effectRef idx="0">
            <a:scrgbClr r="0" g="0" b="0"/>
          </a:effectRef>
          <a:fontRef idx="minor"/>
        </p:style>
      </p:sp>
      <p:sp>
        <p:nvSpPr>
          <p:cNvPr id="143" name="TextShape 7"/>
          <p:cNvSpPr txBox="1"/>
          <p:nvPr/>
        </p:nvSpPr>
        <p:spPr>
          <a:xfrm>
            <a:off x="91440" y="4234320"/>
            <a:ext cx="8428320" cy="977760"/>
          </a:xfrm>
          <a:prstGeom prst="rect">
            <a:avLst/>
          </a:prstGeom>
          <a:noFill/>
          <a:ln>
            <a:noFill/>
          </a:ln>
        </p:spPr>
        <p:txBody>
          <a:bodyPr lIns="0" tIns="0" rIns="0" bIns="0"/>
          <a:lstStyle/>
          <a:p>
            <a:pPr marL="514440" indent="-514080">
              <a:lnSpc>
                <a:spcPct val="100000"/>
              </a:lnSpc>
            </a:pPr>
            <a:r>
              <a:rPr lang="en-US" sz="3000" b="0" strike="noStrike" spc="-1">
                <a:solidFill>
                  <a:srgbClr val="775F55"/>
                </a:solidFill>
                <a:uFill>
                  <a:solidFill>
                    <a:srgbClr val="FFFFFF"/>
                  </a:solidFill>
                </a:uFill>
                <a:latin typeface="Tw Cen MT"/>
              </a:rPr>
              <a:t>4. Membentuk tree shannon-fano dari pengkodean</a:t>
            </a:r>
            <a:endParaRPr lang="en-US" sz="2400" b="0" strike="noStrike" spc="-1">
              <a:solidFill>
                <a:srgbClr val="595959"/>
              </a:solidFill>
              <a:uFill>
                <a:solidFill>
                  <a:srgbClr val="FFFFFF"/>
                </a:solidFill>
              </a:uFill>
              <a:latin typeface="News Gothic MT"/>
            </a:endParaRPr>
          </a:p>
        </p:txBody>
      </p:sp>
      <p:sp>
        <p:nvSpPr>
          <p:cNvPr id="144" name="CustomShape 8"/>
          <p:cNvSpPr/>
          <p:nvPr/>
        </p:nvSpPr>
        <p:spPr>
          <a:xfrm>
            <a:off x="3969720" y="4997880"/>
            <a:ext cx="18900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a:solidFill>
                  <a:srgbClr val="000000"/>
                </a:solidFill>
                <a:uFill>
                  <a:solidFill>
                    <a:srgbClr val="FFFFFF"/>
                  </a:solidFill>
                </a:uFill>
                <a:latin typeface="Arial"/>
              </a:rPr>
              <a:t>0</a:t>
            </a:r>
            <a:endParaRPr lang="en-US" sz="1800" b="0" strike="noStrike" spc="-1">
              <a:solidFill>
                <a:srgbClr val="000000"/>
              </a:solidFill>
              <a:uFill>
                <a:solidFill>
                  <a:srgbClr val="FFFFFF"/>
                </a:solidFill>
              </a:uFill>
              <a:latin typeface="Arial"/>
            </a:endParaRPr>
          </a:p>
        </p:txBody>
      </p:sp>
      <p:sp>
        <p:nvSpPr>
          <p:cNvPr id="145" name="CustomShape 9"/>
          <p:cNvSpPr/>
          <p:nvPr/>
        </p:nvSpPr>
        <p:spPr>
          <a:xfrm>
            <a:off x="4411080" y="4764960"/>
            <a:ext cx="56700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a:solidFill>
                  <a:srgbClr val="000000"/>
                </a:solidFill>
                <a:uFill>
                  <a:solidFill>
                    <a:srgbClr val="FFFFFF"/>
                  </a:solidFill>
                </a:uFill>
                <a:latin typeface="Arial"/>
              </a:rPr>
              <a:t>root</a:t>
            </a:r>
            <a:endParaRPr lang="en-US" sz="1800" b="0" strike="noStrike" spc="-1">
              <a:solidFill>
                <a:srgbClr val="000000"/>
              </a:solidFill>
              <a:uFill>
                <a:solidFill>
                  <a:srgbClr val="FFFFFF"/>
                </a:solidFill>
              </a:uFill>
              <a:latin typeface="Arial"/>
            </a:endParaRPr>
          </a:p>
        </p:txBody>
      </p:sp>
      <p:sp>
        <p:nvSpPr>
          <p:cNvPr id="146" name="Line 10"/>
          <p:cNvSpPr/>
          <p:nvPr/>
        </p:nvSpPr>
        <p:spPr>
          <a:xfrm>
            <a:off x="3717360" y="5230800"/>
            <a:ext cx="1891800" cy="1080"/>
          </a:xfrm>
          <a:prstGeom prst="line">
            <a:avLst/>
          </a:prstGeom>
          <a:ln w="25560">
            <a:solidFill>
              <a:srgbClr val="FFC000"/>
            </a:solidFill>
            <a:round/>
          </a:ln>
        </p:spPr>
        <p:style>
          <a:lnRef idx="0">
            <a:scrgbClr r="0" g="0" b="0"/>
          </a:lnRef>
          <a:fillRef idx="0">
            <a:scrgbClr r="0" g="0" b="0"/>
          </a:fillRef>
          <a:effectRef idx="0">
            <a:scrgbClr r="0" g="0" b="0"/>
          </a:effectRef>
          <a:fontRef idx="minor"/>
        </p:style>
      </p:sp>
      <p:sp>
        <p:nvSpPr>
          <p:cNvPr id="147" name="Line 11"/>
          <p:cNvSpPr/>
          <p:nvPr/>
        </p:nvSpPr>
        <p:spPr>
          <a:xfrm flipH="1">
            <a:off x="4600080" y="4997880"/>
            <a:ext cx="1080" cy="232920"/>
          </a:xfrm>
          <a:prstGeom prst="line">
            <a:avLst/>
          </a:prstGeom>
          <a:ln w="25560">
            <a:solidFill>
              <a:srgbClr val="FFC000"/>
            </a:solidFill>
            <a:round/>
          </a:ln>
        </p:spPr>
        <p:style>
          <a:lnRef idx="0">
            <a:scrgbClr r="0" g="0" b="0"/>
          </a:lnRef>
          <a:fillRef idx="0">
            <a:scrgbClr r="0" g="0" b="0"/>
          </a:fillRef>
          <a:effectRef idx="0">
            <a:scrgbClr r="0" g="0" b="0"/>
          </a:effectRef>
          <a:fontRef idx="minor"/>
        </p:style>
      </p:sp>
      <p:sp>
        <p:nvSpPr>
          <p:cNvPr id="148" name="Line 12"/>
          <p:cNvSpPr/>
          <p:nvPr/>
        </p:nvSpPr>
        <p:spPr>
          <a:xfrm flipH="1">
            <a:off x="3717360" y="5230800"/>
            <a:ext cx="1080" cy="232920"/>
          </a:xfrm>
          <a:prstGeom prst="line">
            <a:avLst/>
          </a:prstGeom>
          <a:ln w="25560">
            <a:solidFill>
              <a:srgbClr val="FFC000"/>
            </a:solidFill>
            <a:round/>
          </a:ln>
        </p:spPr>
        <p:style>
          <a:lnRef idx="0">
            <a:scrgbClr r="0" g="0" b="0"/>
          </a:lnRef>
          <a:fillRef idx="0">
            <a:scrgbClr r="0" g="0" b="0"/>
          </a:fillRef>
          <a:effectRef idx="0">
            <a:scrgbClr r="0" g="0" b="0"/>
          </a:effectRef>
          <a:fontRef idx="minor"/>
        </p:style>
      </p:sp>
      <p:sp>
        <p:nvSpPr>
          <p:cNvPr id="149" name="Line 13"/>
          <p:cNvSpPr/>
          <p:nvPr/>
        </p:nvSpPr>
        <p:spPr>
          <a:xfrm flipH="1">
            <a:off x="5609160" y="5230800"/>
            <a:ext cx="1080" cy="232920"/>
          </a:xfrm>
          <a:prstGeom prst="line">
            <a:avLst/>
          </a:prstGeom>
          <a:ln w="25560">
            <a:solidFill>
              <a:srgbClr val="FFC000"/>
            </a:solidFill>
            <a:round/>
          </a:ln>
        </p:spPr>
        <p:style>
          <a:lnRef idx="0">
            <a:scrgbClr r="0" g="0" b="0"/>
          </a:lnRef>
          <a:fillRef idx="0">
            <a:scrgbClr r="0" g="0" b="0"/>
          </a:fillRef>
          <a:effectRef idx="0">
            <a:scrgbClr r="0" g="0" b="0"/>
          </a:effectRef>
          <a:fontRef idx="minor"/>
        </p:style>
      </p:sp>
      <p:sp>
        <p:nvSpPr>
          <p:cNvPr id="150" name="Line 14"/>
          <p:cNvSpPr/>
          <p:nvPr/>
        </p:nvSpPr>
        <p:spPr>
          <a:xfrm>
            <a:off x="2897640" y="5463720"/>
            <a:ext cx="1891800" cy="1080"/>
          </a:xfrm>
          <a:prstGeom prst="line">
            <a:avLst/>
          </a:prstGeom>
          <a:ln w="25560">
            <a:solidFill>
              <a:srgbClr val="FFC000"/>
            </a:solidFill>
            <a:round/>
          </a:ln>
        </p:spPr>
        <p:style>
          <a:lnRef idx="0">
            <a:scrgbClr r="0" g="0" b="0"/>
          </a:lnRef>
          <a:fillRef idx="0">
            <a:scrgbClr r="0" g="0" b="0"/>
          </a:fillRef>
          <a:effectRef idx="0">
            <a:scrgbClr r="0" g="0" b="0"/>
          </a:effectRef>
          <a:fontRef idx="minor"/>
        </p:style>
      </p:sp>
      <p:sp>
        <p:nvSpPr>
          <p:cNvPr id="151" name="Line 15"/>
          <p:cNvSpPr/>
          <p:nvPr/>
        </p:nvSpPr>
        <p:spPr>
          <a:xfrm flipH="1">
            <a:off x="2897640" y="5463720"/>
            <a:ext cx="1080" cy="232920"/>
          </a:xfrm>
          <a:prstGeom prst="line">
            <a:avLst/>
          </a:prstGeom>
          <a:ln w="25560">
            <a:solidFill>
              <a:srgbClr val="FFC000"/>
            </a:solidFill>
            <a:round/>
          </a:ln>
        </p:spPr>
        <p:style>
          <a:lnRef idx="0">
            <a:scrgbClr r="0" g="0" b="0"/>
          </a:lnRef>
          <a:fillRef idx="0">
            <a:scrgbClr r="0" g="0" b="0"/>
          </a:fillRef>
          <a:effectRef idx="0">
            <a:scrgbClr r="0" g="0" b="0"/>
          </a:effectRef>
          <a:fontRef idx="minor"/>
        </p:style>
      </p:sp>
      <p:sp>
        <p:nvSpPr>
          <p:cNvPr id="152" name="Line 16"/>
          <p:cNvSpPr/>
          <p:nvPr/>
        </p:nvSpPr>
        <p:spPr>
          <a:xfrm flipH="1">
            <a:off x="4789440" y="5463720"/>
            <a:ext cx="1080" cy="232920"/>
          </a:xfrm>
          <a:prstGeom prst="line">
            <a:avLst/>
          </a:prstGeom>
          <a:ln w="25560">
            <a:solidFill>
              <a:srgbClr val="FFC000"/>
            </a:solidFill>
            <a:round/>
          </a:ln>
        </p:spPr>
        <p:style>
          <a:lnRef idx="0">
            <a:scrgbClr r="0" g="0" b="0"/>
          </a:lnRef>
          <a:fillRef idx="0">
            <a:scrgbClr r="0" g="0" b="0"/>
          </a:fillRef>
          <a:effectRef idx="0">
            <a:scrgbClr r="0" g="0" b="0"/>
          </a:effectRef>
          <a:fontRef idx="minor"/>
        </p:style>
      </p:sp>
      <p:sp>
        <p:nvSpPr>
          <p:cNvPr id="153" name="CustomShape 17"/>
          <p:cNvSpPr/>
          <p:nvPr/>
        </p:nvSpPr>
        <p:spPr>
          <a:xfrm>
            <a:off x="5104800" y="4997880"/>
            <a:ext cx="18900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a:solidFill>
                  <a:srgbClr val="000000"/>
                </a:solidFill>
                <a:uFill>
                  <a:solidFill>
                    <a:srgbClr val="FFFFFF"/>
                  </a:solidFill>
                </a:uFill>
                <a:latin typeface="Arial"/>
              </a:rPr>
              <a:t>1</a:t>
            </a:r>
            <a:endParaRPr lang="en-US" sz="1800" b="0" strike="noStrike" spc="-1">
              <a:solidFill>
                <a:srgbClr val="000000"/>
              </a:solidFill>
              <a:uFill>
                <a:solidFill>
                  <a:srgbClr val="FFFFFF"/>
                </a:solidFill>
              </a:uFill>
              <a:latin typeface="Arial"/>
            </a:endParaRPr>
          </a:p>
        </p:txBody>
      </p:sp>
      <p:sp>
        <p:nvSpPr>
          <p:cNvPr id="154" name="CustomShape 18"/>
          <p:cNvSpPr/>
          <p:nvPr/>
        </p:nvSpPr>
        <p:spPr>
          <a:xfrm>
            <a:off x="3023640" y="5252400"/>
            <a:ext cx="18900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a:solidFill>
                  <a:srgbClr val="000000"/>
                </a:solidFill>
                <a:uFill>
                  <a:solidFill>
                    <a:srgbClr val="FFFFFF"/>
                  </a:solidFill>
                </a:uFill>
                <a:latin typeface="Arial"/>
              </a:rPr>
              <a:t>0</a:t>
            </a:r>
            <a:endParaRPr lang="en-US" sz="1800" b="0" strike="noStrike" spc="-1">
              <a:solidFill>
                <a:srgbClr val="000000"/>
              </a:solidFill>
              <a:uFill>
                <a:solidFill>
                  <a:srgbClr val="FFFFFF"/>
                </a:solidFill>
              </a:uFill>
              <a:latin typeface="Arial"/>
            </a:endParaRPr>
          </a:p>
        </p:txBody>
      </p:sp>
      <p:sp>
        <p:nvSpPr>
          <p:cNvPr id="155" name="CustomShape 19"/>
          <p:cNvSpPr/>
          <p:nvPr/>
        </p:nvSpPr>
        <p:spPr>
          <a:xfrm>
            <a:off x="4158720" y="5252400"/>
            <a:ext cx="18900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a:solidFill>
                  <a:srgbClr val="000000"/>
                </a:solidFill>
                <a:uFill>
                  <a:solidFill>
                    <a:srgbClr val="FFFFFF"/>
                  </a:solidFill>
                </a:uFill>
                <a:latin typeface="Arial"/>
              </a:rPr>
              <a:t>1</a:t>
            </a:r>
            <a:endParaRPr lang="en-US" sz="1800" b="0" strike="noStrike" spc="-1">
              <a:solidFill>
                <a:srgbClr val="000000"/>
              </a:solidFill>
              <a:uFill>
                <a:solidFill>
                  <a:srgbClr val="FFFFFF"/>
                </a:solidFill>
              </a:uFill>
              <a:latin typeface="Arial"/>
            </a:endParaRPr>
          </a:p>
        </p:txBody>
      </p:sp>
      <p:sp>
        <p:nvSpPr>
          <p:cNvPr id="156" name="CustomShape 20"/>
          <p:cNvSpPr/>
          <p:nvPr/>
        </p:nvSpPr>
        <p:spPr>
          <a:xfrm>
            <a:off x="2834640" y="5697000"/>
            <a:ext cx="18900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a:solidFill>
                  <a:srgbClr val="000000"/>
                </a:solidFill>
                <a:uFill>
                  <a:solidFill>
                    <a:srgbClr val="FFFFFF"/>
                  </a:solidFill>
                </a:uFill>
                <a:latin typeface="Arial"/>
              </a:rPr>
              <a:t>A</a:t>
            </a:r>
            <a:endParaRPr lang="en-US" sz="1800" b="0" strike="noStrike" spc="-1">
              <a:solidFill>
                <a:srgbClr val="000000"/>
              </a:solidFill>
              <a:uFill>
                <a:solidFill>
                  <a:srgbClr val="FFFFFF"/>
                </a:solidFill>
              </a:uFill>
              <a:latin typeface="Arial"/>
            </a:endParaRPr>
          </a:p>
        </p:txBody>
      </p:sp>
      <p:sp>
        <p:nvSpPr>
          <p:cNvPr id="157" name="CustomShape 21"/>
          <p:cNvSpPr/>
          <p:nvPr/>
        </p:nvSpPr>
        <p:spPr>
          <a:xfrm>
            <a:off x="4663080" y="5697000"/>
            <a:ext cx="18900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a:solidFill>
                  <a:srgbClr val="000000"/>
                </a:solidFill>
                <a:uFill>
                  <a:solidFill>
                    <a:srgbClr val="FFFFFF"/>
                  </a:solidFill>
                </a:uFill>
                <a:latin typeface="Arial"/>
              </a:rPr>
              <a:t>B</a:t>
            </a:r>
            <a:endParaRPr lang="en-US" sz="1800" b="0" strike="noStrike" spc="-1">
              <a:solidFill>
                <a:srgbClr val="000000"/>
              </a:solidFill>
              <a:uFill>
                <a:solidFill>
                  <a:srgbClr val="FFFFFF"/>
                </a:solidFill>
              </a:uFill>
              <a:latin typeface="Arial"/>
            </a:endParaRPr>
          </a:p>
        </p:txBody>
      </p:sp>
      <p:sp>
        <p:nvSpPr>
          <p:cNvPr id="158" name="Line 22"/>
          <p:cNvSpPr/>
          <p:nvPr/>
        </p:nvSpPr>
        <p:spPr>
          <a:xfrm>
            <a:off x="4915440" y="5463720"/>
            <a:ext cx="1891800" cy="1080"/>
          </a:xfrm>
          <a:prstGeom prst="line">
            <a:avLst/>
          </a:prstGeom>
          <a:ln w="25560">
            <a:solidFill>
              <a:srgbClr val="FFC000"/>
            </a:solidFill>
            <a:round/>
          </a:ln>
        </p:spPr>
        <p:style>
          <a:lnRef idx="0">
            <a:scrgbClr r="0" g="0" b="0"/>
          </a:lnRef>
          <a:fillRef idx="0">
            <a:scrgbClr r="0" g="0" b="0"/>
          </a:fillRef>
          <a:effectRef idx="0">
            <a:scrgbClr r="0" g="0" b="0"/>
          </a:effectRef>
          <a:fontRef idx="minor"/>
        </p:style>
      </p:sp>
      <p:sp>
        <p:nvSpPr>
          <p:cNvPr id="159" name="Line 23"/>
          <p:cNvSpPr/>
          <p:nvPr/>
        </p:nvSpPr>
        <p:spPr>
          <a:xfrm flipH="1">
            <a:off x="4915440" y="5463720"/>
            <a:ext cx="1440" cy="232920"/>
          </a:xfrm>
          <a:prstGeom prst="line">
            <a:avLst/>
          </a:prstGeom>
          <a:ln w="25560">
            <a:solidFill>
              <a:srgbClr val="FFC000"/>
            </a:solidFill>
            <a:round/>
          </a:ln>
        </p:spPr>
        <p:style>
          <a:lnRef idx="0">
            <a:scrgbClr r="0" g="0" b="0"/>
          </a:lnRef>
          <a:fillRef idx="0">
            <a:scrgbClr r="0" g="0" b="0"/>
          </a:fillRef>
          <a:effectRef idx="0">
            <a:scrgbClr r="0" g="0" b="0"/>
          </a:effectRef>
          <a:fontRef idx="minor"/>
        </p:style>
      </p:sp>
      <p:sp>
        <p:nvSpPr>
          <p:cNvPr id="160" name="Line 24"/>
          <p:cNvSpPr/>
          <p:nvPr/>
        </p:nvSpPr>
        <p:spPr>
          <a:xfrm flipH="1">
            <a:off x="6806880" y="5463720"/>
            <a:ext cx="1440" cy="232920"/>
          </a:xfrm>
          <a:prstGeom prst="line">
            <a:avLst/>
          </a:prstGeom>
          <a:ln w="25560">
            <a:solidFill>
              <a:srgbClr val="FFC000"/>
            </a:solidFill>
            <a:round/>
          </a:ln>
        </p:spPr>
        <p:style>
          <a:lnRef idx="0">
            <a:scrgbClr r="0" g="0" b="0"/>
          </a:lnRef>
          <a:fillRef idx="0">
            <a:scrgbClr r="0" g="0" b="0"/>
          </a:fillRef>
          <a:effectRef idx="0">
            <a:scrgbClr r="0" g="0" b="0"/>
          </a:effectRef>
          <a:fontRef idx="minor"/>
        </p:style>
      </p:sp>
      <p:sp>
        <p:nvSpPr>
          <p:cNvPr id="161" name="CustomShape 25"/>
          <p:cNvSpPr/>
          <p:nvPr/>
        </p:nvSpPr>
        <p:spPr>
          <a:xfrm>
            <a:off x="5041440" y="5252400"/>
            <a:ext cx="18900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a:solidFill>
                  <a:srgbClr val="000000"/>
                </a:solidFill>
                <a:uFill>
                  <a:solidFill>
                    <a:srgbClr val="FFFFFF"/>
                  </a:solidFill>
                </a:uFill>
                <a:latin typeface="Arial"/>
              </a:rPr>
              <a:t>0</a:t>
            </a:r>
            <a:endParaRPr lang="en-US" sz="1800" b="0" strike="noStrike" spc="-1">
              <a:solidFill>
                <a:srgbClr val="000000"/>
              </a:solidFill>
              <a:uFill>
                <a:solidFill>
                  <a:srgbClr val="FFFFFF"/>
                </a:solidFill>
              </a:uFill>
              <a:latin typeface="Arial"/>
            </a:endParaRPr>
          </a:p>
        </p:txBody>
      </p:sp>
      <p:sp>
        <p:nvSpPr>
          <p:cNvPr id="162" name="CustomShape 26"/>
          <p:cNvSpPr/>
          <p:nvPr/>
        </p:nvSpPr>
        <p:spPr>
          <a:xfrm>
            <a:off x="6176520" y="5252400"/>
            <a:ext cx="18900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a:solidFill>
                  <a:srgbClr val="000000"/>
                </a:solidFill>
                <a:uFill>
                  <a:solidFill>
                    <a:srgbClr val="FFFFFF"/>
                  </a:solidFill>
                </a:uFill>
                <a:latin typeface="Arial"/>
              </a:rPr>
              <a:t>1</a:t>
            </a:r>
            <a:endParaRPr lang="en-US" sz="1800" b="0" strike="noStrike" spc="-1">
              <a:solidFill>
                <a:srgbClr val="000000"/>
              </a:solidFill>
              <a:uFill>
                <a:solidFill>
                  <a:srgbClr val="FFFFFF"/>
                </a:solidFill>
              </a:uFill>
              <a:latin typeface="Arial"/>
            </a:endParaRPr>
          </a:p>
        </p:txBody>
      </p:sp>
      <p:sp>
        <p:nvSpPr>
          <p:cNvPr id="163" name="CustomShape 27"/>
          <p:cNvSpPr/>
          <p:nvPr/>
        </p:nvSpPr>
        <p:spPr>
          <a:xfrm>
            <a:off x="4852440" y="5697000"/>
            <a:ext cx="18900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a:solidFill>
                  <a:srgbClr val="000000"/>
                </a:solidFill>
                <a:uFill>
                  <a:solidFill>
                    <a:srgbClr val="FFFFFF"/>
                  </a:solidFill>
                </a:uFill>
                <a:latin typeface="Arial"/>
              </a:rPr>
              <a:t>C</a:t>
            </a:r>
            <a:endParaRPr lang="en-US" sz="1800" b="0" strike="noStrike" spc="-1">
              <a:solidFill>
                <a:srgbClr val="000000"/>
              </a:solidFill>
              <a:uFill>
                <a:solidFill>
                  <a:srgbClr val="FFFFFF"/>
                </a:solidFill>
              </a:uFill>
              <a:latin typeface="Arial"/>
            </a:endParaRPr>
          </a:p>
        </p:txBody>
      </p:sp>
      <p:sp>
        <p:nvSpPr>
          <p:cNvPr id="164" name="Line 28"/>
          <p:cNvSpPr/>
          <p:nvPr/>
        </p:nvSpPr>
        <p:spPr>
          <a:xfrm>
            <a:off x="5924160" y="5712480"/>
            <a:ext cx="1891800" cy="1080"/>
          </a:xfrm>
          <a:prstGeom prst="line">
            <a:avLst/>
          </a:prstGeom>
          <a:ln w="25560">
            <a:solidFill>
              <a:srgbClr val="FFC000"/>
            </a:solidFill>
            <a:round/>
          </a:ln>
        </p:spPr>
        <p:style>
          <a:lnRef idx="0">
            <a:scrgbClr r="0" g="0" b="0"/>
          </a:lnRef>
          <a:fillRef idx="0">
            <a:scrgbClr r="0" g="0" b="0"/>
          </a:fillRef>
          <a:effectRef idx="0">
            <a:scrgbClr r="0" g="0" b="0"/>
          </a:effectRef>
          <a:fontRef idx="minor"/>
        </p:style>
      </p:sp>
      <p:sp>
        <p:nvSpPr>
          <p:cNvPr id="165" name="Line 29"/>
          <p:cNvSpPr/>
          <p:nvPr/>
        </p:nvSpPr>
        <p:spPr>
          <a:xfrm flipH="1">
            <a:off x="5924160" y="5712480"/>
            <a:ext cx="1080" cy="232920"/>
          </a:xfrm>
          <a:prstGeom prst="line">
            <a:avLst/>
          </a:prstGeom>
          <a:ln w="25560">
            <a:solidFill>
              <a:srgbClr val="FFC000"/>
            </a:solidFill>
            <a:round/>
          </a:ln>
        </p:spPr>
        <p:style>
          <a:lnRef idx="0">
            <a:scrgbClr r="0" g="0" b="0"/>
          </a:lnRef>
          <a:fillRef idx="0">
            <a:scrgbClr r="0" g="0" b="0"/>
          </a:fillRef>
          <a:effectRef idx="0">
            <a:scrgbClr r="0" g="0" b="0"/>
          </a:effectRef>
          <a:fontRef idx="minor"/>
        </p:style>
      </p:sp>
      <p:sp>
        <p:nvSpPr>
          <p:cNvPr id="166" name="Line 30"/>
          <p:cNvSpPr/>
          <p:nvPr/>
        </p:nvSpPr>
        <p:spPr>
          <a:xfrm flipH="1">
            <a:off x="7815960" y="5712480"/>
            <a:ext cx="1080" cy="232920"/>
          </a:xfrm>
          <a:prstGeom prst="line">
            <a:avLst/>
          </a:prstGeom>
          <a:ln w="25560">
            <a:solidFill>
              <a:srgbClr val="FFC000"/>
            </a:solidFill>
            <a:round/>
          </a:ln>
        </p:spPr>
        <p:style>
          <a:lnRef idx="0">
            <a:scrgbClr r="0" g="0" b="0"/>
          </a:lnRef>
          <a:fillRef idx="0">
            <a:scrgbClr r="0" g="0" b="0"/>
          </a:fillRef>
          <a:effectRef idx="0">
            <a:scrgbClr r="0" g="0" b="0"/>
          </a:effectRef>
          <a:fontRef idx="minor"/>
        </p:style>
      </p:sp>
      <p:sp>
        <p:nvSpPr>
          <p:cNvPr id="167" name="CustomShape 31"/>
          <p:cNvSpPr/>
          <p:nvPr/>
        </p:nvSpPr>
        <p:spPr>
          <a:xfrm>
            <a:off x="6050520" y="5501160"/>
            <a:ext cx="18900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a:solidFill>
                  <a:srgbClr val="000000"/>
                </a:solidFill>
                <a:uFill>
                  <a:solidFill>
                    <a:srgbClr val="FFFFFF"/>
                  </a:solidFill>
                </a:uFill>
                <a:latin typeface="Arial"/>
              </a:rPr>
              <a:t>0</a:t>
            </a:r>
            <a:endParaRPr lang="en-US" sz="1800" b="0" strike="noStrike" spc="-1">
              <a:solidFill>
                <a:srgbClr val="000000"/>
              </a:solidFill>
              <a:uFill>
                <a:solidFill>
                  <a:srgbClr val="FFFFFF"/>
                </a:solidFill>
              </a:uFill>
              <a:latin typeface="Arial"/>
            </a:endParaRPr>
          </a:p>
        </p:txBody>
      </p:sp>
      <p:sp>
        <p:nvSpPr>
          <p:cNvPr id="168" name="CustomShape 32"/>
          <p:cNvSpPr/>
          <p:nvPr/>
        </p:nvSpPr>
        <p:spPr>
          <a:xfrm>
            <a:off x="7185600" y="5501160"/>
            <a:ext cx="18900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a:solidFill>
                  <a:srgbClr val="000000"/>
                </a:solidFill>
                <a:uFill>
                  <a:solidFill>
                    <a:srgbClr val="FFFFFF"/>
                  </a:solidFill>
                </a:uFill>
                <a:latin typeface="Arial"/>
              </a:rPr>
              <a:t>1</a:t>
            </a:r>
            <a:endParaRPr lang="en-US" sz="1800" b="0" strike="noStrike" spc="-1">
              <a:solidFill>
                <a:srgbClr val="000000"/>
              </a:solidFill>
              <a:uFill>
                <a:solidFill>
                  <a:srgbClr val="FFFFFF"/>
                </a:solidFill>
              </a:uFill>
              <a:latin typeface="Arial"/>
            </a:endParaRPr>
          </a:p>
        </p:txBody>
      </p:sp>
      <p:sp>
        <p:nvSpPr>
          <p:cNvPr id="169" name="CustomShape 33"/>
          <p:cNvSpPr/>
          <p:nvPr/>
        </p:nvSpPr>
        <p:spPr>
          <a:xfrm>
            <a:off x="5861520" y="5945760"/>
            <a:ext cx="18900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a:solidFill>
                  <a:srgbClr val="000000"/>
                </a:solidFill>
                <a:uFill>
                  <a:solidFill>
                    <a:srgbClr val="FFFFFF"/>
                  </a:solidFill>
                </a:uFill>
                <a:latin typeface="Arial"/>
              </a:rPr>
              <a:t>D</a:t>
            </a:r>
            <a:endParaRPr lang="en-US" sz="1800" b="0" strike="noStrike" spc="-1">
              <a:solidFill>
                <a:srgbClr val="000000"/>
              </a:solidFill>
              <a:uFill>
                <a:solidFill>
                  <a:srgbClr val="FFFFFF"/>
                </a:solidFill>
              </a:uFill>
              <a:latin typeface="Arial"/>
            </a:endParaRPr>
          </a:p>
        </p:txBody>
      </p:sp>
      <p:sp>
        <p:nvSpPr>
          <p:cNvPr id="170" name="CustomShape 34"/>
          <p:cNvSpPr/>
          <p:nvPr/>
        </p:nvSpPr>
        <p:spPr>
          <a:xfrm>
            <a:off x="7689960" y="5945760"/>
            <a:ext cx="18900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a:solidFill>
                  <a:srgbClr val="000000"/>
                </a:solidFill>
                <a:uFill>
                  <a:solidFill>
                    <a:srgbClr val="FFFFFF"/>
                  </a:solidFill>
                </a:uFill>
                <a:latin typeface="Arial"/>
              </a:rPr>
              <a:t>E</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274320" y="851040"/>
            <a:ext cx="8783640" cy="977760"/>
          </a:xfrm>
          <a:prstGeom prst="rect">
            <a:avLst/>
          </a:prstGeom>
          <a:noFill/>
          <a:ln>
            <a:noFill/>
          </a:ln>
        </p:spPr>
        <p:txBody>
          <a:bodyPr lIns="0" tIns="0" rIns="0" bIns="0"/>
          <a:lstStyle/>
          <a:p>
            <a:pPr marL="514440" indent="-514080">
              <a:lnSpc>
                <a:spcPct val="100000"/>
              </a:lnSpc>
            </a:pPr>
            <a:r>
              <a:rPr lang="en-US" sz="3000" b="0" strike="noStrike" spc="-1">
                <a:solidFill>
                  <a:srgbClr val="775F55"/>
                </a:solidFill>
                <a:uFill>
                  <a:solidFill>
                    <a:srgbClr val="FFFFFF"/>
                  </a:solidFill>
                </a:uFill>
                <a:latin typeface="Tw Cen MT"/>
              </a:rPr>
              <a:t>5. Dikodekan dengan panjang dan kode shannon-fano</a:t>
            </a:r>
            <a:endParaRPr lang="en-US" sz="2400" b="0" strike="noStrike" spc="-1">
              <a:solidFill>
                <a:srgbClr val="595959"/>
              </a:solidFill>
              <a:uFill>
                <a:solidFill>
                  <a:srgbClr val="FFFFFF"/>
                </a:solidFill>
              </a:uFill>
              <a:latin typeface="News Gothic MT"/>
            </a:endParaRPr>
          </a:p>
        </p:txBody>
      </p:sp>
      <p:graphicFrame>
        <p:nvGraphicFramePr>
          <p:cNvPr id="172" name="Table 2"/>
          <p:cNvGraphicFramePr/>
          <p:nvPr/>
        </p:nvGraphicFramePr>
        <p:xfrm>
          <a:off x="1257480" y="2343600"/>
          <a:ext cx="5649840" cy="2265840"/>
        </p:xfrm>
        <a:graphic>
          <a:graphicData uri="http://schemas.openxmlformats.org/drawingml/2006/table">
            <a:tbl>
              <a:tblPr/>
              <a:tblGrid>
                <a:gridCol w="1129680"/>
                <a:gridCol w="1129680"/>
                <a:gridCol w="1129680"/>
                <a:gridCol w="1129680"/>
                <a:gridCol w="1131120"/>
              </a:tblGrid>
              <a:tr h="581400">
                <a:tc>
                  <a:txBody>
                    <a:bodyPr/>
                    <a:lstStyle/>
                    <a:p>
                      <a:pPr algn="ctr">
                        <a:lnSpc>
                          <a:spcPct val="100000"/>
                        </a:lnSpc>
                      </a:pPr>
                      <a:r>
                        <a:rPr lang="en-US" sz="1600" b="1" strike="noStrike" spc="-1">
                          <a:solidFill>
                            <a:srgbClr val="FFFFFF"/>
                          </a:solidFill>
                          <a:uFill>
                            <a:solidFill>
                              <a:srgbClr val="FFFFFF"/>
                            </a:solidFill>
                          </a:uFill>
                          <a:latin typeface="Tw Cen MT"/>
                        </a:rPr>
                        <a:t>Simbol</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4B6D2"/>
                    </a:solidFill>
                  </a:tcPr>
                </a:tc>
                <a:tc>
                  <a:txBody>
                    <a:bodyPr/>
                    <a:lstStyle/>
                    <a:p>
                      <a:pPr algn="ctr">
                        <a:lnSpc>
                          <a:spcPct val="100000"/>
                        </a:lnSpc>
                      </a:pPr>
                      <a:r>
                        <a:rPr lang="en-US" sz="1600" b="1" strike="noStrike" spc="-1">
                          <a:solidFill>
                            <a:srgbClr val="FFFFFF"/>
                          </a:solidFill>
                          <a:uFill>
                            <a:solidFill>
                              <a:srgbClr val="FFFFFF"/>
                            </a:solidFill>
                          </a:uFill>
                          <a:latin typeface="Tw Cen MT"/>
                        </a:rPr>
                        <a:t>frekuensi</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4B6D2"/>
                    </a:solidFill>
                  </a:tcPr>
                </a:tc>
                <a:tc>
                  <a:txBody>
                    <a:bodyPr/>
                    <a:lstStyle/>
                    <a:p>
                      <a:pPr algn="ctr">
                        <a:lnSpc>
                          <a:spcPct val="100000"/>
                        </a:lnSpc>
                      </a:pPr>
                      <a:r>
                        <a:rPr lang="en-US" sz="1600" b="1" strike="noStrike" spc="-1">
                          <a:solidFill>
                            <a:srgbClr val="FFFFFF"/>
                          </a:solidFill>
                          <a:uFill>
                            <a:solidFill>
                              <a:srgbClr val="FFFFFF"/>
                            </a:solidFill>
                          </a:uFill>
                          <a:latin typeface="Tw Cen MT"/>
                        </a:rPr>
                        <a:t>kode</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4B6D2"/>
                    </a:solidFill>
                  </a:tcPr>
                </a:tc>
                <a:tc>
                  <a:txBody>
                    <a:bodyPr/>
                    <a:lstStyle/>
                    <a:p>
                      <a:pPr algn="ctr">
                        <a:lnSpc>
                          <a:spcPct val="100000"/>
                        </a:lnSpc>
                      </a:pPr>
                      <a:r>
                        <a:rPr lang="en-US" sz="1600" b="1" strike="noStrike" spc="-1">
                          <a:solidFill>
                            <a:srgbClr val="FFFFFF"/>
                          </a:solidFill>
                          <a:uFill>
                            <a:solidFill>
                              <a:srgbClr val="FFFFFF"/>
                            </a:solidFill>
                          </a:uFill>
                          <a:latin typeface="Tw Cen MT"/>
                        </a:rPr>
                        <a:t>Panjang kode</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4B6D2"/>
                    </a:solidFill>
                  </a:tcPr>
                </a:tc>
                <a:tc>
                  <a:txBody>
                    <a:bodyPr/>
                    <a:lstStyle/>
                    <a:p>
                      <a:pPr algn="ctr">
                        <a:lnSpc>
                          <a:spcPct val="100000"/>
                        </a:lnSpc>
                      </a:pPr>
                      <a:r>
                        <a:rPr lang="en-US" sz="1600" b="1" strike="noStrike" spc="-1">
                          <a:solidFill>
                            <a:srgbClr val="FFFFFF"/>
                          </a:solidFill>
                          <a:uFill>
                            <a:solidFill>
                              <a:srgbClr val="FFFFFF"/>
                            </a:solidFill>
                          </a:uFill>
                          <a:latin typeface="Tw Cen MT"/>
                        </a:rPr>
                        <a:t>Total bit</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4B6D2"/>
                    </a:solidFill>
                  </a:tcPr>
                </a:tc>
              </a:tr>
              <a:tr h="336600">
                <a:tc>
                  <a:txBody>
                    <a:bodyPr/>
                    <a:lstStyle/>
                    <a:p>
                      <a:pPr algn="ctr">
                        <a:lnSpc>
                          <a:spcPct val="100000"/>
                        </a:lnSpc>
                      </a:pPr>
                      <a:r>
                        <a:rPr lang="en-US" sz="1600" b="0" strike="noStrike" spc="-1">
                          <a:solidFill>
                            <a:srgbClr val="000000"/>
                          </a:solidFill>
                          <a:uFill>
                            <a:solidFill>
                              <a:srgbClr val="FFFFFF"/>
                            </a:solidFill>
                          </a:uFill>
                          <a:latin typeface="Tw Cen MT"/>
                        </a:rPr>
                        <a:t>A</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15</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00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2</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30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5EE"/>
                    </a:solidFill>
                  </a:tcPr>
                </a:tc>
              </a:tr>
              <a:tr h="336600">
                <a:tc>
                  <a:txBody>
                    <a:bodyPr/>
                    <a:lstStyle/>
                    <a:p>
                      <a:pPr algn="ctr">
                        <a:lnSpc>
                          <a:spcPct val="100000"/>
                        </a:lnSpc>
                      </a:pPr>
                      <a:r>
                        <a:rPr lang="en-US" sz="1600" b="0" strike="noStrike" spc="-1">
                          <a:solidFill>
                            <a:srgbClr val="000000"/>
                          </a:solidFill>
                          <a:uFill>
                            <a:solidFill>
                              <a:srgbClr val="FFFFFF"/>
                            </a:solidFill>
                          </a:uFill>
                          <a:latin typeface="Tw Cen MT"/>
                        </a:rPr>
                        <a:t>B</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7</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01</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2</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14</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r>
              <a:tr h="336600">
                <a:tc>
                  <a:txBody>
                    <a:bodyPr/>
                    <a:lstStyle/>
                    <a:p>
                      <a:pPr algn="ctr">
                        <a:lnSpc>
                          <a:spcPct val="100000"/>
                        </a:lnSpc>
                      </a:pPr>
                      <a:r>
                        <a:rPr lang="en-US" sz="1600" b="0" strike="noStrike" spc="-1">
                          <a:solidFill>
                            <a:srgbClr val="000000"/>
                          </a:solidFill>
                          <a:uFill>
                            <a:solidFill>
                              <a:srgbClr val="FFFFFF"/>
                            </a:solidFill>
                          </a:uFill>
                          <a:latin typeface="Tw Cen MT"/>
                        </a:rPr>
                        <a:t>C</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6</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2</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12</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r>
              <a:tr h="336600">
                <a:tc>
                  <a:txBody>
                    <a:bodyPr/>
                    <a:lstStyle/>
                    <a:p>
                      <a:pPr algn="ctr">
                        <a:lnSpc>
                          <a:spcPct val="100000"/>
                        </a:lnSpc>
                      </a:pPr>
                      <a:r>
                        <a:rPr lang="en-US" sz="1600" b="0" strike="noStrike" spc="-1">
                          <a:solidFill>
                            <a:srgbClr val="000000"/>
                          </a:solidFill>
                          <a:uFill>
                            <a:solidFill>
                              <a:srgbClr val="FFFFFF"/>
                            </a:solidFill>
                          </a:uFill>
                          <a:latin typeface="Tw Cen MT"/>
                        </a:rPr>
                        <a:t>D</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6</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110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3</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18</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2F6"/>
                    </a:solidFill>
                  </a:tcPr>
                </a:tc>
              </a:tr>
              <a:tr h="338040">
                <a:tc>
                  <a:txBody>
                    <a:bodyPr/>
                    <a:lstStyle/>
                    <a:p>
                      <a:pPr algn="ctr">
                        <a:lnSpc>
                          <a:spcPct val="100000"/>
                        </a:lnSpc>
                      </a:pPr>
                      <a:r>
                        <a:rPr lang="en-US" sz="1600" b="0" strike="noStrike" spc="-1">
                          <a:solidFill>
                            <a:srgbClr val="000000"/>
                          </a:solidFill>
                          <a:uFill>
                            <a:solidFill>
                              <a:srgbClr val="FFFFFF"/>
                            </a:solidFill>
                          </a:uFill>
                          <a:latin typeface="Tw Cen MT"/>
                        </a:rPr>
                        <a:t>E</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5</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111</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3</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c>
                  <a:txBody>
                    <a:bodyPr/>
                    <a:lstStyle/>
                    <a:p>
                      <a:pPr algn="ctr">
                        <a:lnSpc>
                          <a:spcPct val="100000"/>
                        </a:lnSpc>
                      </a:pPr>
                      <a:r>
                        <a:rPr lang="en-US" sz="1600" b="0" strike="noStrike" spc="-1">
                          <a:solidFill>
                            <a:srgbClr val="000000"/>
                          </a:solidFill>
                          <a:uFill>
                            <a:solidFill>
                              <a:srgbClr val="FFFFFF"/>
                            </a:solidFill>
                          </a:uFill>
                          <a:latin typeface="Tw Cen MT"/>
                        </a:rPr>
                        <a:t>15</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5EE"/>
                    </a:solidFill>
                  </a:tcPr>
                </a:tc>
              </a:tr>
            </a:tbl>
          </a:graphicData>
        </a:graphic>
      </p:graphicFrame>
      <p:sp>
        <p:nvSpPr>
          <p:cNvPr id="173" name="TextShape 3"/>
          <p:cNvSpPr txBox="1"/>
          <p:nvPr/>
        </p:nvSpPr>
        <p:spPr>
          <a:xfrm>
            <a:off x="731520" y="5394960"/>
            <a:ext cx="7040880" cy="111420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Bit semula 39 x 8 bit = 312</a:t>
            </a:r>
          </a:p>
          <a:p>
            <a:endParaRPr lang="en-US" sz="1800" b="0" strike="noStrike" spc="-1">
              <a:solidFill>
                <a:srgbClr val="000000"/>
              </a:solidFill>
              <a:uFill>
                <a:solidFill>
                  <a:srgbClr val="FFFFFF"/>
                </a:solidFill>
              </a:uFill>
              <a:latin typeface="Arial"/>
            </a:endParaRPr>
          </a:p>
          <a:p>
            <a:r>
              <a:rPr lang="en-US" sz="1800" b="0" strike="noStrike" spc="-1">
                <a:solidFill>
                  <a:srgbClr val="000000"/>
                </a:solidFill>
                <a:uFill>
                  <a:solidFill>
                    <a:srgbClr val="FFFFFF"/>
                  </a:solidFill>
                </a:uFill>
                <a:latin typeface="Arial"/>
              </a:rPr>
              <a:t>Rasio = 100% - ( 89/312 x 100 %  = 100 % -   28,52% = 71,48%</a:t>
            </a:r>
          </a:p>
        </p:txBody>
      </p:sp>
      <p:sp>
        <p:nvSpPr>
          <p:cNvPr id="174" name="TextShape 4"/>
          <p:cNvSpPr txBox="1"/>
          <p:nvPr/>
        </p:nvSpPr>
        <p:spPr>
          <a:xfrm>
            <a:off x="5943600" y="4609080"/>
            <a:ext cx="822960" cy="34632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   89</a:t>
            </a:r>
          </a:p>
        </p:txBody>
      </p:sp>
      <p:sp>
        <p:nvSpPr>
          <p:cNvPr id="175" name="TextShape 5"/>
          <p:cNvSpPr txBox="1"/>
          <p:nvPr/>
        </p:nvSpPr>
        <p:spPr>
          <a:xfrm>
            <a:off x="2560320" y="4609080"/>
            <a:ext cx="822960" cy="34632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   39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icture 175"/>
          <p:cNvPicPr/>
          <p:nvPr/>
        </p:nvPicPr>
        <p:blipFill>
          <a:blip r:embed="rId2"/>
          <a:srcRect l="21819" t="19350" r="22176" b="14828"/>
          <a:stretch/>
        </p:blipFill>
        <p:spPr>
          <a:xfrm>
            <a:off x="526680" y="731880"/>
            <a:ext cx="7611480" cy="5028840"/>
          </a:xfrm>
          <a:prstGeom prst="rect">
            <a:avLst/>
          </a:prstGeom>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176"/>
          <p:cNvPicPr/>
          <p:nvPr/>
        </p:nvPicPr>
        <p:blipFill>
          <a:blip r:embed="rId2"/>
          <a:srcRect l="18820" t="17574" r="20176" b="4158"/>
          <a:stretch/>
        </p:blipFill>
        <p:spPr>
          <a:xfrm>
            <a:off x="548640" y="548640"/>
            <a:ext cx="8113320" cy="5852160"/>
          </a:xfrm>
          <a:prstGeom prst="rect">
            <a:avLst/>
          </a:prstGeom>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549360" y="107640"/>
            <a:ext cx="8042040" cy="1336680"/>
          </a:xfrm>
          <a:prstGeom prst="rect">
            <a:avLst/>
          </a:prstGeom>
          <a:noFill/>
          <a:ln>
            <a:noFill/>
          </a:ln>
        </p:spPr>
        <p:txBody>
          <a:bodyPr anchor="b"/>
          <a:lstStyle/>
          <a:p>
            <a:pPr algn="ctr">
              <a:lnSpc>
                <a:spcPct val="100000"/>
              </a:lnSpc>
            </a:pPr>
            <a:r>
              <a:rPr lang="en-US" sz="4600" b="0" strike="noStrike" spc="-1">
                <a:solidFill>
                  <a:srgbClr val="2C7C9F"/>
                </a:solidFill>
                <a:uFill>
                  <a:solidFill>
                    <a:srgbClr val="FFFFFF"/>
                  </a:solidFill>
                </a:uFill>
                <a:latin typeface="News Gothic MT"/>
              </a:rPr>
              <a:t>Metode Kuantisasi</a:t>
            </a:r>
            <a:endParaRPr lang="en-US" sz="1800" b="0" strike="noStrike" spc="-1">
              <a:solidFill>
                <a:srgbClr val="000000"/>
              </a:solidFill>
              <a:uFill>
                <a:solidFill>
                  <a:srgbClr val="FFFFFF"/>
                </a:solidFill>
              </a:uFill>
              <a:latin typeface="News Gothic MT"/>
            </a:endParaRPr>
          </a:p>
        </p:txBody>
      </p:sp>
      <p:sp>
        <p:nvSpPr>
          <p:cNvPr id="179" name="TextShape 2"/>
          <p:cNvSpPr txBox="1"/>
          <p:nvPr/>
        </p:nvSpPr>
        <p:spPr>
          <a:xfrm>
            <a:off x="549360" y="1600200"/>
            <a:ext cx="8042040" cy="4343040"/>
          </a:xfrm>
          <a:prstGeom prst="rect">
            <a:avLst/>
          </a:prstGeom>
          <a:noFill/>
          <a:ln>
            <a:noFill/>
          </a:ln>
        </p:spPr>
        <p:txBody>
          <a:bodyPr/>
          <a:lstStyle/>
          <a:p>
            <a:pPr marL="349200" indent="-348840">
              <a:lnSpc>
                <a:spcPct val="100000"/>
              </a:lnSpc>
              <a:buClr>
                <a:srgbClr val="6FB7D7"/>
              </a:buClr>
              <a:buSzPct val="110000"/>
              <a:buFont typeface="Wingdings 2" charset="2"/>
              <a:buChar char=""/>
            </a:pPr>
            <a:r>
              <a:rPr lang="en-US" sz="2400" b="0" strike="noStrike" spc="-1">
                <a:solidFill>
                  <a:srgbClr val="595959"/>
                </a:solidFill>
                <a:uFill>
                  <a:solidFill>
                    <a:srgbClr val="FFFFFF"/>
                  </a:solidFill>
                </a:uFill>
                <a:latin typeface="News Gothic MT"/>
              </a:rPr>
              <a:t>Metode ini bekerja dengan cara mengurangi derajat keabuan, sehingga jumlah bit yang dibutuhkan untuk merepresentasikan citra berkurang. </a:t>
            </a:r>
          </a:p>
          <a:p>
            <a:pPr marL="349200" indent="-348840">
              <a:lnSpc>
                <a:spcPct val="100000"/>
              </a:lnSpc>
              <a:buClr>
                <a:srgbClr val="6FB7D7"/>
              </a:buClr>
              <a:buSzPct val="110000"/>
              <a:buFont typeface="Wingdings 2" charset="2"/>
              <a:buChar char=""/>
            </a:pPr>
            <a:r>
              <a:rPr lang="en-US" sz="2400" b="0" strike="noStrike" spc="-1">
                <a:solidFill>
                  <a:srgbClr val="595959"/>
                </a:solidFill>
                <a:uFill>
                  <a:solidFill>
                    <a:srgbClr val="FFFFFF"/>
                  </a:solidFill>
                </a:uFill>
                <a:latin typeface="News Gothic MT"/>
              </a:rPr>
              <a:t>Algoritma metode ini adalah : </a:t>
            </a:r>
          </a:p>
          <a:p>
            <a:pPr marL="349200" indent="-348840">
              <a:lnSpc>
                <a:spcPct val="100000"/>
              </a:lnSpc>
              <a:buClr>
                <a:srgbClr val="6FB7D7"/>
              </a:buClr>
              <a:buSzPct val="110000"/>
              <a:buFont typeface="Wingdings 2" charset="2"/>
              <a:buChar char=""/>
            </a:pPr>
            <a:r>
              <a:rPr lang="en-US" sz="2400" b="0" strike="noStrike" spc="-1">
                <a:solidFill>
                  <a:srgbClr val="595959"/>
                </a:solidFill>
                <a:uFill>
                  <a:solidFill>
                    <a:srgbClr val="FFFFFF"/>
                  </a:solidFill>
                </a:uFill>
                <a:latin typeface="News Gothic MT"/>
              </a:rPr>
              <a:t>Misalkan </a:t>
            </a:r>
            <a:r>
              <a:rPr lang="en-US" sz="2400" b="1" strike="noStrike" spc="-1">
                <a:solidFill>
                  <a:srgbClr val="595959"/>
                </a:solidFill>
                <a:uFill>
                  <a:solidFill>
                    <a:srgbClr val="FFFFFF"/>
                  </a:solidFill>
                </a:uFill>
                <a:latin typeface="News Gothic MT"/>
              </a:rPr>
              <a:t>P</a:t>
            </a:r>
            <a:r>
              <a:rPr lang="en-US" sz="2400" b="0" strike="noStrike" spc="-1">
                <a:solidFill>
                  <a:srgbClr val="595959"/>
                </a:solidFill>
                <a:uFill>
                  <a:solidFill>
                    <a:srgbClr val="FFFFFF"/>
                  </a:solidFill>
                </a:uFill>
                <a:latin typeface="News Gothic MT"/>
              </a:rPr>
              <a:t> adalah jumlah piksel citra sebelum dimampatkan.</a:t>
            </a:r>
          </a:p>
          <a:p>
            <a:pPr marL="349200" indent="-348840">
              <a:lnSpc>
                <a:spcPct val="100000"/>
              </a:lnSpc>
              <a:buClr>
                <a:srgbClr val="6FB7D7"/>
              </a:buClr>
              <a:buSzPct val="110000"/>
              <a:buFont typeface="Wingdings 2" charset="2"/>
              <a:buChar char=""/>
            </a:pPr>
            <a:r>
              <a:rPr lang="en-US" sz="2400" b="0" strike="noStrike" spc="-1">
                <a:solidFill>
                  <a:srgbClr val="595959"/>
                </a:solidFill>
                <a:uFill>
                  <a:solidFill>
                    <a:srgbClr val="FFFFFF"/>
                  </a:solidFill>
                </a:uFill>
                <a:latin typeface="News Gothic MT"/>
              </a:rPr>
              <a:t>Buat histogram citra semula</a:t>
            </a:r>
          </a:p>
          <a:p>
            <a:pPr marL="349200" indent="-348840">
              <a:lnSpc>
                <a:spcPct val="100000"/>
              </a:lnSpc>
              <a:buClr>
                <a:srgbClr val="6FB7D7"/>
              </a:buClr>
              <a:buSzPct val="110000"/>
              <a:buFont typeface="Wingdings 2" charset="2"/>
              <a:buChar char=""/>
            </a:pPr>
            <a:r>
              <a:rPr lang="en-US" sz="2400" b="0" strike="noStrike" spc="-1">
                <a:solidFill>
                  <a:srgbClr val="595959"/>
                </a:solidFill>
                <a:uFill>
                  <a:solidFill>
                    <a:srgbClr val="FFFFFF"/>
                  </a:solidFill>
                </a:uFill>
                <a:latin typeface="News Gothic MT"/>
              </a:rPr>
              <a:t>Buat </a:t>
            </a:r>
            <a:r>
              <a:rPr lang="en-US" sz="2400" b="1" strike="noStrike" spc="-1">
                <a:solidFill>
                  <a:srgbClr val="595959"/>
                </a:solidFill>
                <a:uFill>
                  <a:solidFill>
                    <a:srgbClr val="FFFFFF"/>
                  </a:solidFill>
                </a:uFill>
                <a:latin typeface="News Gothic MT"/>
              </a:rPr>
              <a:t>n</a:t>
            </a:r>
            <a:r>
              <a:rPr lang="en-US" sz="2400" b="0" strike="noStrike" spc="-1">
                <a:solidFill>
                  <a:srgbClr val="595959"/>
                </a:solidFill>
                <a:uFill>
                  <a:solidFill>
                    <a:srgbClr val="FFFFFF"/>
                  </a:solidFill>
                </a:uFill>
                <a:latin typeface="News Gothic MT"/>
              </a:rPr>
              <a:t> kelompok, sehingga setiap kelompok kira-kira berjumlah </a:t>
            </a:r>
            <a:r>
              <a:rPr lang="en-US" sz="2400" b="1" strike="noStrike" spc="-1">
                <a:solidFill>
                  <a:srgbClr val="595959"/>
                </a:solidFill>
                <a:uFill>
                  <a:solidFill>
                    <a:srgbClr val="FFFFFF"/>
                  </a:solidFill>
                </a:uFill>
                <a:latin typeface="News Gothic MT"/>
              </a:rPr>
              <a:t>P/n</a:t>
            </a:r>
            <a:endParaRPr lang="en-US" sz="2400" b="0" strike="noStrike" spc="-1">
              <a:solidFill>
                <a:srgbClr val="595959"/>
              </a:solidFill>
              <a:uFill>
                <a:solidFill>
                  <a:srgbClr val="FFFFFF"/>
                </a:solidFill>
              </a:uFill>
              <a:latin typeface="News Gothic MT"/>
            </a:endParaRPr>
          </a:p>
          <a:p>
            <a:pPr marL="349200" indent="-348840">
              <a:lnSpc>
                <a:spcPct val="100000"/>
              </a:lnSpc>
              <a:buClr>
                <a:srgbClr val="6FB7D7"/>
              </a:buClr>
              <a:buSzPct val="110000"/>
              <a:buFont typeface="Wingdings 2" charset="2"/>
              <a:buChar char=""/>
            </a:pPr>
            <a:r>
              <a:rPr lang="en-US" sz="2400" b="0" strike="noStrike" spc="-1">
                <a:solidFill>
                  <a:srgbClr val="595959"/>
                </a:solidFill>
                <a:uFill>
                  <a:solidFill>
                    <a:srgbClr val="FFFFFF"/>
                  </a:solidFill>
                </a:uFill>
                <a:latin typeface="News Gothic MT"/>
              </a:rPr>
              <a:t>Ganti keabuan piksel dengan keabuan kelompok yang baru</a:t>
            </a:r>
          </a:p>
          <a:p>
            <a:pPr>
              <a:lnSpc>
                <a:spcPct val="100000"/>
              </a:lnSpc>
            </a:pPr>
            <a:endParaRPr lang="en-US" sz="2400" b="0" strike="noStrike" spc="-1">
              <a:solidFill>
                <a:srgbClr val="595959"/>
              </a:solidFill>
              <a:uFill>
                <a:solidFill>
                  <a:srgbClr val="FFFFFF"/>
                </a:solidFill>
              </a:uFill>
              <a:latin typeface="News Gothic M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299</TotalTime>
  <Words>579</Words>
  <Application>LibreOffice/5.1.6.2$Linux_X86_64 LibreOffice_project/10m0$Build-2</Application>
  <PresentationFormat>On-screen Show (4:3)</PresentationFormat>
  <Paragraphs>150</Paragraphs>
  <Slides>19</Slides>
  <Notes>0</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Maniac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KOMPRESI CITRA</dc:title>
  <dc:creator>Lumyde Otnaylum</dc:creator>
  <cp:lastModifiedBy>ffgg</cp:lastModifiedBy>
  <cp:revision>28</cp:revision>
  <dcterms:created xsi:type="dcterms:W3CDTF">2015-12-02T00:09:17Z</dcterms:created>
  <dcterms:modified xsi:type="dcterms:W3CDTF">2017-12-06T16:45:14Z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Maniac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41</vt:i4>
  </property>
</Properties>
</file>