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3CFC6B7-378C-4544-ADDD-C1D718E775A0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CEFD825-3ADF-4A37-9508-A8EB550CBAA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CFC6B7-378C-4544-ADDD-C1D718E775A0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FD825-3ADF-4A37-9508-A8EB550CBA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3CFC6B7-378C-4544-ADDD-C1D718E775A0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CEFD825-3ADF-4A37-9508-A8EB550CBA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CFC6B7-378C-4544-ADDD-C1D718E775A0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FD825-3ADF-4A37-9508-A8EB550CBA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CFC6B7-378C-4544-ADDD-C1D718E775A0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CEFD825-3ADF-4A37-9508-A8EB550CBAA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CFC6B7-378C-4544-ADDD-C1D718E775A0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FD825-3ADF-4A37-9508-A8EB550CBA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CFC6B7-378C-4544-ADDD-C1D718E775A0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FD825-3ADF-4A37-9508-A8EB550CBA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CFC6B7-378C-4544-ADDD-C1D718E775A0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FD825-3ADF-4A37-9508-A8EB550CBA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CFC6B7-378C-4544-ADDD-C1D718E775A0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FD825-3ADF-4A37-9508-A8EB550CBA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CFC6B7-378C-4544-ADDD-C1D718E775A0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FD825-3ADF-4A37-9508-A8EB550CBA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CFC6B7-378C-4544-ADDD-C1D718E775A0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FD825-3ADF-4A37-9508-A8EB550CBAA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3CFC6B7-378C-4544-ADDD-C1D718E775A0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CEFD825-3ADF-4A37-9508-A8EB550CBA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MESIN MOORE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*YANI*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i="1" dirty="0" smtClean="0"/>
              <a:t>Moore </a:t>
            </a:r>
            <a:r>
              <a:rPr lang="en-US" i="1" dirty="0" err="1" smtClean="0"/>
              <a:t>adalah</a:t>
            </a:r>
            <a:r>
              <a:rPr lang="en-US" i="1" dirty="0" smtClean="0"/>
              <a:t> </a:t>
            </a:r>
            <a:r>
              <a:rPr lang="en-US" i="1" dirty="0" err="1" smtClean="0"/>
              <a:t>suatu</a:t>
            </a:r>
            <a:r>
              <a:rPr lang="en-US" i="1" dirty="0" smtClean="0"/>
              <a:t> Finite State Automata yang </a:t>
            </a:r>
            <a:r>
              <a:rPr lang="en-US" i="1" dirty="0" err="1" smtClean="0"/>
              <a:t>memiliki</a:t>
            </a:r>
            <a:r>
              <a:rPr lang="en-US" i="1" dirty="0" smtClean="0"/>
              <a:t> </a:t>
            </a:r>
            <a:r>
              <a:rPr lang="en-US" i="1" dirty="0" err="1" smtClean="0"/>
              <a:t>keputusan</a:t>
            </a:r>
            <a:r>
              <a:rPr lang="en-US" i="1" dirty="0" smtClean="0"/>
              <a:t> </a:t>
            </a:r>
            <a:r>
              <a:rPr lang="en-US" i="1" dirty="0" err="1" smtClean="0"/>
              <a:t>beberapa</a:t>
            </a:r>
            <a:r>
              <a:rPr lang="en-US" i="1" dirty="0" smtClean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 / </a:t>
            </a:r>
            <a:r>
              <a:rPr lang="en-US" i="1" dirty="0" smtClean="0"/>
              <a:t>output.</a:t>
            </a:r>
          </a:p>
          <a:p>
            <a:r>
              <a:rPr lang="en-US" dirty="0" err="1" smtClean="0"/>
              <a:t>Mesin</a:t>
            </a:r>
            <a:r>
              <a:rPr lang="en-US" dirty="0" smtClean="0"/>
              <a:t> Moore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6 (</a:t>
            </a:r>
            <a:r>
              <a:rPr lang="en-US" dirty="0" err="1" smtClean="0"/>
              <a:t>enam</a:t>
            </a:r>
            <a:r>
              <a:rPr lang="en-US" dirty="0" smtClean="0"/>
              <a:t>) </a:t>
            </a:r>
            <a:r>
              <a:rPr lang="en-US" dirty="0" err="1" smtClean="0"/>
              <a:t>tupel</a:t>
            </a:r>
            <a:r>
              <a:rPr lang="en-US" dirty="0" smtClean="0"/>
              <a:t>, M = (Q, </a:t>
            </a:r>
            <a:r>
              <a:rPr lang="el-GR" dirty="0" smtClean="0"/>
              <a:t>Σ, δ, </a:t>
            </a:r>
            <a:r>
              <a:rPr lang="en-US" dirty="0" smtClean="0"/>
              <a:t>S, </a:t>
            </a:r>
            <a:r>
              <a:rPr lang="el-GR" dirty="0" smtClean="0"/>
              <a:t>Δ, λ ),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:</a:t>
            </a:r>
          </a:p>
          <a:p>
            <a:r>
              <a:rPr lang="en-US" dirty="0" smtClean="0"/>
              <a:t>Q =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i="1" dirty="0" smtClean="0"/>
              <a:t>state</a:t>
            </a:r>
          </a:p>
          <a:p>
            <a:r>
              <a:rPr lang="el-GR" dirty="0" smtClean="0"/>
              <a:t>Σ =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i="1" dirty="0" smtClean="0"/>
              <a:t>input</a:t>
            </a:r>
          </a:p>
          <a:p>
            <a:r>
              <a:rPr lang="el-GR" dirty="0" smtClean="0"/>
              <a:t>δ =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transisi</a:t>
            </a:r>
            <a:endParaRPr lang="en-US" dirty="0" smtClean="0"/>
          </a:p>
          <a:p>
            <a:r>
              <a:rPr lang="en-US" dirty="0" smtClean="0"/>
              <a:t>S = </a:t>
            </a:r>
            <a:r>
              <a:rPr lang="en-US" i="1" dirty="0" smtClean="0"/>
              <a:t>state </a:t>
            </a:r>
            <a:r>
              <a:rPr lang="en-US" i="1" dirty="0" err="1" smtClean="0"/>
              <a:t>awal</a:t>
            </a:r>
            <a:endParaRPr lang="en-US" i="1" dirty="0" smtClean="0"/>
          </a:p>
          <a:p>
            <a:r>
              <a:rPr lang="el-GR" dirty="0" smtClean="0"/>
              <a:t>Δ =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i="1" dirty="0" smtClean="0"/>
              <a:t>output</a:t>
            </a:r>
          </a:p>
          <a:p>
            <a:r>
              <a:rPr lang="el-GR" dirty="0" smtClean="0"/>
              <a:t>λ =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i="1" dirty="0" smtClean="0"/>
              <a:t>output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setiap</a:t>
            </a:r>
            <a:r>
              <a:rPr lang="en-US" i="1" dirty="0" smtClean="0"/>
              <a:t> state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Kita </a:t>
            </a:r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Moore. 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mmemperoleh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(modulus)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3. Di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i="1" dirty="0" smtClean="0"/>
              <a:t>input </a:t>
            </a:r>
            <a:r>
              <a:rPr lang="en-US" i="1" dirty="0" err="1" smtClean="0"/>
              <a:t>dinyatakan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biner</a:t>
            </a:r>
            <a:r>
              <a:rPr lang="en-US" i="1" dirty="0" smtClean="0"/>
              <a:t>.</a:t>
            </a:r>
          </a:p>
          <a:p>
            <a:r>
              <a:rPr lang="en-US" dirty="0" err="1" smtClean="0"/>
              <a:t>Mesin</a:t>
            </a:r>
            <a:r>
              <a:rPr lang="en-US" dirty="0" smtClean="0"/>
              <a:t> Moore yang </a:t>
            </a:r>
            <a:r>
              <a:rPr lang="en-US" dirty="0" err="1" smtClean="0"/>
              <a:t>bersesuaian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  <a:r>
              <a:rPr lang="en-US" dirty="0" err="1" smtClean="0"/>
              <a:t>Konfigurasi</a:t>
            </a:r>
            <a:r>
              <a:rPr lang="en-US" dirty="0" smtClean="0"/>
              <a:t> </a:t>
            </a:r>
            <a:r>
              <a:rPr lang="en-US" dirty="0" err="1" smtClean="0"/>
              <a:t>mesinnya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.</a:t>
            </a:r>
          </a:p>
          <a:p>
            <a:r>
              <a:rPr lang="en-US" dirty="0" smtClean="0"/>
              <a:t>Q = { q0 , q1 , q2 }</a:t>
            </a:r>
          </a:p>
          <a:p>
            <a:r>
              <a:rPr lang="el-GR" dirty="0" smtClean="0"/>
              <a:t>Σ = {0,1} (</a:t>
            </a:r>
            <a:r>
              <a:rPr lang="en-US" i="1" dirty="0" smtClean="0"/>
              <a:t>input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biner</a:t>
            </a:r>
            <a:r>
              <a:rPr lang="en-US" i="1" dirty="0" smtClean="0"/>
              <a:t>)</a:t>
            </a:r>
          </a:p>
          <a:p>
            <a:r>
              <a:rPr lang="el-GR" dirty="0" smtClean="0"/>
              <a:t>Δ = {0, 1, 2} (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i="1" dirty="0" smtClean="0"/>
              <a:t>output-</a:t>
            </a:r>
            <a:r>
              <a:rPr lang="en-US" i="1" dirty="0" err="1" smtClean="0"/>
              <a:t>nya</a:t>
            </a:r>
            <a:r>
              <a:rPr lang="en-US" i="1" dirty="0" smtClean="0"/>
              <a:t> </a:t>
            </a:r>
            <a:r>
              <a:rPr lang="en-US" i="1" dirty="0" err="1" smtClean="0"/>
              <a:t>pada</a:t>
            </a:r>
            <a:r>
              <a:rPr lang="en-US" i="1" dirty="0" smtClean="0"/>
              <a:t> </a:t>
            </a:r>
            <a:r>
              <a:rPr lang="en-US" i="1" dirty="0" err="1" smtClean="0"/>
              <a:t>kasus</a:t>
            </a:r>
            <a:r>
              <a:rPr lang="en-US" i="1" dirty="0" smtClean="0"/>
              <a:t> mod </a:t>
            </a:r>
            <a:r>
              <a:rPr lang="en-US" i="1" dirty="0" err="1" smtClean="0"/>
              <a:t>dengan</a:t>
            </a:r>
            <a:r>
              <a:rPr lang="en-US" i="1" dirty="0" smtClean="0"/>
              <a:t> 3, </a:t>
            </a:r>
            <a:r>
              <a:rPr lang="en-US" i="1" dirty="0" err="1" smtClean="0"/>
              <a:t>maka</a:t>
            </a:r>
            <a:r>
              <a:rPr lang="en-US" i="1" dirty="0" smtClean="0"/>
              <a:t> </a:t>
            </a:r>
            <a:r>
              <a:rPr lang="en-US" i="1" dirty="0" err="1" smtClean="0"/>
              <a:t>sisanya</a:t>
            </a:r>
            <a:r>
              <a:rPr lang="en-US" i="1" dirty="0" smtClean="0"/>
              <a:t> </a:t>
            </a:r>
            <a:r>
              <a:rPr lang="en-US" i="1" dirty="0" err="1" smtClean="0"/>
              <a:t>kemungkinan</a:t>
            </a:r>
            <a:r>
              <a:rPr lang="en-US" i="1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0, 1, 2)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/>
          <a:srcRect l="11218" t="37892" r="27083" b="11966"/>
          <a:stretch>
            <a:fillRect/>
          </a:stretch>
        </p:blipFill>
        <p:spPr bwMode="auto">
          <a:xfrm>
            <a:off x="457200" y="2209800"/>
            <a:ext cx="7239000" cy="347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:</a:t>
            </a:r>
          </a:p>
          <a:p>
            <a:r>
              <a:rPr lang="en-US" dirty="0" smtClean="0"/>
              <a:t>• 5 mod 3 = ?</a:t>
            </a:r>
          </a:p>
          <a:p>
            <a:r>
              <a:rPr lang="de-DE" dirty="0" smtClean="0"/>
              <a:t>Input 5 dalam biner 101</a:t>
            </a:r>
          </a:p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masukkan</a:t>
            </a:r>
            <a:r>
              <a:rPr lang="en-US" dirty="0" smtClean="0"/>
              <a:t> 101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,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i="1" dirty="0" smtClean="0"/>
              <a:t>state yang </a:t>
            </a:r>
            <a:r>
              <a:rPr lang="en-US" i="1" dirty="0" err="1" smtClean="0"/>
              <a:t>dicapai</a:t>
            </a:r>
            <a:r>
              <a:rPr lang="en-US" i="1" dirty="0" smtClean="0"/>
              <a:t> : q0 , q1 , q2 , q2</a:t>
            </a:r>
          </a:p>
          <a:p>
            <a:r>
              <a:rPr lang="sv-SE" dirty="0" smtClean="0"/>
              <a:t>Perhatikan state terakhir yang dicapai adalah q2 , λ (q2 ) = 2, maka 5 mod 3 = 2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mod 3 = ?</a:t>
            </a:r>
          </a:p>
          <a:p>
            <a:r>
              <a:rPr lang="de-DE" dirty="0" smtClean="0"/>
              <a:t>Input 10 dalam biner 1010</a:t>
            </a:r>
          </a:p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masukkan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,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i="1" dirty="0" smtClean="0"/>
              <a:t>state yang </a:t>
            </a:r>
            <a:r>
              <a:rPr lang="en-US" i="1" dirty="0" err="1" smtClean="0"/>
              <a:t>dicapai</a:t>
            </a:r>
            <a:r>
              <a:rPr lang="en-US" i="1" dirty="0" smtClean="0"/>
              <a:t> : q0 , q1 , q2 , q2 , q1</a:t>
            </a:r>
          </a:p>
          <a:p>
            <a:r>
              <a:rPr lang="sv-SE" dirty="0" smtClean="0"/>
              <a:t>λ (q1 ) = 1, maka 10 mod 3 = 1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SOAL 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Rancanglah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moore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:</a:t>
            </a:r>
          </a:p>
          <a:p>
            <a:pPr marL="514350" indent="-514350">
              <a:buAutoNum type="arabicPeriod"/>
            </a:pPr>
            <a:r>
              <a:rPr lang="en-US" dirty="0" smtClean="0"/>
              <a:t>Modulus 4</a:t>
            </a:r>
          </a:p>
          <a:p>
            <a:pPr marL="514350" indent="-514350">
              <a:buAutoNum type="arabicPeriod"/>
            </a:pPr>
            <a:r>
              <a:rPr lang="en-US" dirty="0" smtClean="0"/>
              <a:t>Modulus 5</a:t>
            </a:r>
          </a:p>
          <a:p>
            <a:pPr marL="514350" indent="-514350">
              <a:buAutoNum type="arabicPeriod"/>
            </a:pPr>
            <a:r>
              <a:rPr lang="en-US" dirty="0" smtClean="0"/>
              <a:t>Modulus 6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</TotalTime>
  <Words>282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MESIN MOORE</vt:lpstr>
      <vt:lpstr>Slide 2</vt:lpstr>
      <vt:lpstr>Slide 3</vt:lpstr>
      <vt:lpstr>Slide 4</vt:lpstr>
      <vt:lpstr>Slide 5</vt:lpstr>
      <vt:lpstr>Slide 6</vt:lpstr>
      <vt:lpstr>SOAL LATIHAN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MESIN MOORE</dc:title>
  <dc:creator>Eko</dc:creator>
  <cp:lastModifiedBy>Eko</cp:lastModifiedBy>
  <cp:revision>2</cp:revision>
  <dcterms:created xsi:type="dcterms:W3CDTF">2014-06-18T06:33:22Z</dcterms:created>
  <dcterms:modified xsi:type="dcterms:W3CDTF">2014-06-18T06:48:21Z</dcterms:modified>
</cp:coreProperties>
</file>