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7" r:id="rId13"/>
    <p:sldId id="271" r:id="rId14"/>
    <p:sldId id="272" r:id="rId15"/>
    <p:sldId id="273" r:id="rId16"/>
    <p:sldId id="274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	</a:t>
            </a:r>
            <a:r>
              <a:rPr lang="en-ID" dirty="0" smtClean="0"/>
              <a:t>	PROSES PENYUSUNAN SOLUSI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2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Network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teknik</a:t>
            </a:r>
            <a:r>
              <a:rPr lang="en-ID" dirty="0" smtClean="0"/>
              <a:t> </a:t>
            </a:r>
            <a:r>
              <a:rPr lang="en-ID" dirty="0" err="1" smtClean="0"/>
              <a:t>manajemen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alat</a:t>
            </a:r>
            <a:r>
              <a:rPr lang="en-ID" dirty="0" smtClean="0"/>
              <a:t> bantu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menjalankan</a:t>
            </a:r>
            <a:r>
              <a:rPr lang="en-ID" dirty="0" smtClean="0"/>
              <a:t> </a:t>
            </a:r>
            <a:r>
              <a:rPr lang="en-ID" dirty="0" err="1" smtClean="0"/>
              <a:t>fungsi-fungsi</a:t>
            </a:r>
            <a:r>
              <a:rPr lang="en-ID" dirty="0" smtClean="0"/>
              <a:t> </a:t>
            </a:r>
            <a:r>
              <a:rPr lang="en-ID" dirty="0" err="1" smtClean="0"/>
              <a:t>perencanaan</a:t>
            </a:r>
            <a:r>
              <a:rPr lang="en-ID" dirty="0" smtClean="0"/>
              <a:t>, </a:t>
            </a:r>
            <a:r>
              <a:rPr lang="en-ID" dirty="0" err="1" smtClean="0"/>
              <a:t>pengorganisasian</a:t>
            </a:r>
            <a:r>
              <a:rPr lang="en-ID" dirty="0" smtClean="0"/>
              <a:t>, </a:t>
            </a:r>
            <a:r>
              <a:rPr lang="en-ID" dirty="0" err="1" smtClean="0"/>
              <a:t>pelaksanaan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pengawasan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proyek</a:t>
            </a:r>
            <a:endParaRPr lang="en-ID" dirty="0" smtClean="0"/>
          </a:p>
          <a:p>
            <a:r>
              <a:rPr lang="en-ID" dirty="0" smtClean="0"/>
              <a:t>Pert = </a:t>
            </a:r>
            <a:r>
              <a:rPr lang="en-US" dirty="0"/>
              <a:t>Program Evaluation and Review Technique (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meninjau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program)</a:t>
            </a:r>
            <a:endParaRPr lang="en-ID" dirty="0" smtClean="0"/>
          </a:p>
          <a:p>
            <a:r>
              <a:rPr lang="en-ID" dirty="0" smtClean="0"/>
              <a:t>CPM = </a:t>
            </a:r>
            <a:r>
              <a:rPr lang="en-US" dirty="0"/>
              <a:t>Critical Path Method (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)</a:t>
            </a:r>
            <a:r>
              <a:rPr lang="en-ID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6" y="3343148"/>
            <a:ext cx="5094513" cy="3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Perbedaan</a:t>
            </a:r>
            <a:r>
              <a:rPr lang="en-ID" dirty="0" smtClean="0"/>
              <a:t> PERT </a:t>
            </a:r>
            <a:r>
              <a:rPr lang="en-ID" dirty="0" err="1" smtClean="0"/>
              <a:t>dan</a:t>
            </a:r>
            <a:r>
              <a:rPr lang="en-ID" dirty="0" smtClean="0"/>
              <a:t> CPM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CPM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menjadwalkan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data,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smtClean="0"/>
              <a:t>evaluator.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PERT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pengerjaan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yang </a:t>
            </a:r>
            <a:r>
              <a:rPr lang="en-US" dirty="0" err="1"/>
              <a:t>tercepat</a:t>
            </a:r>
            <a:r>
              <a:rPr lang="en-US" dirty="0"/>
              <a:t>, </a:t>
            </a:r>
            <a:r>
              <a:rPr lang="en-US" dirty="0" err="1"/>
              <a:t>terlama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terlayak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CPM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pengerjaan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paling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PERT yang </a:t>
            </a:r>
            <a:r>
              <a:rPr lang="en-US" dirty="0" err="1"/>
              <a:t>ditekankan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penyingkatan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turut</a:t>
            </a:r>
            <a:r>
              <a:rPr lang="en-US" dirty="0"/>
              <a:t> </a:t>
            </a:r>
            <a:r>
              <a:rPr lang="en-US" dirty="0" err="1"/>
              <a:t>mengecil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CPM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/>
              <a:t>PERT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panah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(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presidentil</a:t>
            </a:r>
            <a:r>
              <a:rPr lang="en-US" dirty="0"/>
              <a:t>),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CPM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panah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23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Manfaat</a:t>
            </a:r>
            <a:r>
              <a:rPr lang="en-ID" dirty="0" smtClean="0"/>
              <a:t> Network Planning</a:t>
            </a:r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76177" y="2050135"/>
            <a:ext cx="8186879" cy="36933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Dapat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mengenali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identifikasi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jalur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kritis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(critical path)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dalam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hal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ini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jalur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elemen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yaitu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kegiatan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kritis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dalam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skala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waktu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penyelesaian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proyek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keseluruhan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Dapat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diketahui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pasti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kesukaran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akan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timbul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jauh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sebelum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terjadinya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sehingga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dapat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diambil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tindakan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presentatif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Mempunyai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kemampuan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mengadakan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perubahan-perubahan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daya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memperhatikan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efek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waktu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selesainya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proyek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alat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komunikatif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efektif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Memungkinkan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tercapainya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penyelenggaraan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proyek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lebih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ekenomis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dipandang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dari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sudut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biaya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langsung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penggunaan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daya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yang optimum.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Dapat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dipergunakan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untuk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memperkirakan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efek-efek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dari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hasil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dicapai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suatu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kegiatan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keseluruhan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rencana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5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819845" cy="1320800"/>
          </a:xfrm>
        </p:spPr>
        <p:txBody>
          <a:bodyPr>
            <a:normAutofit fontScale="90000"/>
          </a:bodyPr>
          <a:lstStyle/>
          <a:p>
            <a:r>
              <a:rPr lang="en-ID" dirty="0" err="1" smtClean="0"/>
              <a:t>Bentuk</a:t>
            </a:r>
            <a:r>
              <a:rPr lang="en-ID" dirty="0" smtClean="0"/>
              <a:t> Network Planning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05" t="10690" r="35081" b="9540"/>
          <a:stretch/>
        </p:blipFill>
        <p:spPr>
          <a:xfrm>
            <a:off x="4636168" y="609600"/>
            <a:ext cx="6689558" cy="58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90" t="18914" r="34217" b="13322"/>
          <a:stretch/>
        </p:blipFill>
        <p:spPr>
          <a:xfrm>
            <a:off x="978568" y="843721"/>
            <a:ext cx="7363326" cy="49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66" t="21985" r="33355" b="8936"/>
          <a:stretch/>
        </p:blipFill>
        <p:spPr>
          <a:xfrm>
            <a:off x="529389" y="385010"/>
            <a:ext cx="8775948" cy="5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Gantt charts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7" y="1467059"/>
            <a:ext cx="6622854" cy="4894552"/>
          </a:xfrm>
        </p:spPr>
      </p:pic>
    </p:spTree>
    <p:extLst>
      <p:ext uri="{BB962C8B-B14F-4D97-AF65-F5344CB8AC3E}">
        <p14:creationId xmlns:p14="http://schemas.microsoft.com/office/powerpoint/2010/main" val="8794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Gantt Milestone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1690206"/>
            <a:ext cx="7537268" cy="4717088"/>
          </a:xfrm>
        </p:spPr>
      </p:pic>
    </p:spTree>
    <p:extLst>
      <p:ext uri="{BB962C8B-B14F-4D97-AF65-F5344CB8AC3E}">
        <p14:creationId xmlns:p14="http://schemas.microsoft.com/office/powerpoint/2010/main" val="10474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Perencanaan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proses </a:t>
            </a:r>
            <a:r>
              <a:rPr lang="en-ID" dirty="0" err="1" smtClean="0"/>
              <a:t>kegiatan</a:t>
            </a:r>
            <a:r>
              <a:rPr lang="en-ID" dirty="0" smtClean="0"/>
              <a:t> </a:t>
            </a:r>
            <a:r>
              <a:rPr lang="en-ID" dirty="0" err="1" smtClean="0"/>
              <a:t>usaha</a:t>
            </a:r>
            <a:r>
              <a:rPr lang="en-ID" dirty="0" smtClean="0"/>
              <a:t> </a:t>
            </a:r>
            <a:r>
              <a:rPr lang="en-ID" dirty="0" err="1" smtClean="0"/>
              <a:t>terus</a:t>
            </a:r>
            <a:r>
              <a:rPr lang="en-ID" dirty="0" smtClean="0"/>
              <a:t> </a:t>
            </a:r>
            <a:r>
              <a:rPr lang="en-ID" dirty="0" err="1" smtClean="0"/>
              <a:t>menerus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menyeluruh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: </a:t>
            </a:r>
          </a:p>
          <a:p>
            <a:pPr lvl="1"/>
            <a:r>
              <a:rPr lang="en-ID" dirty="0" err="1" smtClean="0"/>
              <a:t>rencana</a:t>
            </a:r>
            <a:r>
              <a:rPr lang="en-ID" dirty="0" smtClean="0"/>
              <a:t>, </a:t>
            </a:r>
          </a:p>
          <a:p>
            <a:pPr lvl="1"/>
            <a:r>
              <a:rPr lang="en-ID" dirty="0" err="1" smtClean="0"/>
              <a:t>penyusunan</a:t>
            </a:r>
            <a:r>
              <a:rPr lang="en-ID" dirty="0" smtClean="0"/>
              <a:t> program </a:t>
            </a:r>
            <a:r>
              <a:rPr lang="en-ID" dirty="0" err="1" smtClean="0"/>
              <a:t>kegiatan</a:t>
            </a:r>
            <a:r>
              <a:rPr lang="en-ID" dirty="0" smtClean="0"/>
              <a:t>, </a:t>
            </a:r>
          </a:p>
          <a:p>
            <a:pPr lvl="1"/>
            <a:r>
              <a:rPr lang="en-ID" dirty="0" err="1" smtClean="0"/>
              <a:t>pelaksanaan</a:t>
            </a:r>
            <a:r>
              <a:rPr lang="en-ID" dirty="0" smtClean="0"/>
              <a:t> </a:t>
            </a:r>
            <a:r>
              <a:rPr lang="en-ID" dirty="0" err="1" smtClean="0"/>
              <a:t>serta</a:t>
            </a:r>
            <a:r>
              <a:rPr lang="en-ID" dirty="0" smtClean="0"/>
              <a:t> </a:t>
            </a:r>
          </a:p>
          <a:p>
            <a:pPr lvl="1"/>
            <a:r>
              <a:rPr lang="en-ID" dirty="0" err="1" smtClean="0"/>
              <a:t>pengawasan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pelaksanaannya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Penyusunan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 smtClean="0"/>
              <a:t>Perlu</a:t>
            </a:r>
            <a:r>
              <a:rPr lang="en-ID" dirty="0" smtClean="0"/>
              <a:t> </a:t>
            </a:r>
            <a:r>
              <a:rPr lang="en-ID" dirty="0" err="1" smtClean="0"/>
              <a:t>memperhatikan</a:t>
            </a:r>
            <a:r>
              <a:rPr lang="en-ID" dirty="0" smtClean="0"/>
              <a:t> </a:t>
            </a:r>
            <a:r>
              <a:rPr lang="en-ID" dirty="0" err="1" smtClean="0"/>
              <a:t>unsur-unsur</a:t>
            </a:r>
            <a:r>
              <a:rPr lang="en-ID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n-ID" dirty="0" err="1" smtClean="0"/>
              <a:t>Tinjauan</a:t>
            </a:r>
            <a:r>
              <a:rPr lang="en-ID" dirty="0" smtClean="0"/>
              <a:t> </a:t>
            </a:r>
            <a:r>
              <a:rPr lang="en-ID" dirty="0" err="1" smtClean="0"/>
              <a:t>keadaaan</a:t>
            </a:r>
            <a:r>
              <a:rPr lang="en-ID" dirty="0" smtClean="0"/>
              <a:t> (</a:t>
            </a:r>
            <a:r>
              <a:rPr lang="en-ID" dirty="0" err="1" smtClean="0"/>
              <a:t>analisis</a:t>
            </a:r>
            <a:r>
              <a:rPr lang="en-ID" dirty="0" smtClean="0"/>
              <a:t> </a:t>
            </a:r>
            <a:r>
              <a:rPr lang="en-ID" dirty="0" err="1" smtClean="0"/>
              <a:t>situasi</a:t>
            </a:r>
            <a:r>
              <a:rPr lang="en-ID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ID" dirty="0" smtClean="0"/>
              <a:t>Forecasting</a:t>
            </a:r>
          </a:p>
          <a:p>
            <a:pPr>
              <a:buFont typeface="+mj-lt"/>
              <a:buAutoNum type="arabicPeriod"/>
            </a:pPr>
            <a:r>
              <a:rPr lang="en-ID" dirty="0" err="1" smtClean="0"/>
              <a:t>Penetapan</a:t>
            </a:r>
            <a:r>
              <a:rPr lang="en-ID" dirty="0" smtClean="0"/>
              <a:t> </a:t>
            </a:r>
            <a:r>
              <a:rPr lang="en-ID" dirty="0" err="1" smtClean="0"/>
              <a:t>tujuan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ID" dirty="0" err="1" smtClean="0"/>
              <a:t>Identifikasi</a:t>
            </a:r>
            <a:r>
              <a:rPr lang="en-ID" dirty="0" smtClean="0"/>
              <a:t> </a:t>
            </a:r>
            <a:r>
              <a:rPr lang="en-ID" dirty="0" err="1" smtClean="0"/>
              <a:t>kebijaksanaan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kegiatan</a:t>
            </a:r>
            <a:r>
              <a:rPr lang="en-ID" dirty="0" smtClean="0"/>
              <a:t> </a:t>
            </a:r>
            <a:r>
              <a:rPr lang="en-ID" dirty="0" err="1" smtClean="0"/>
              <a:t>usaha</a:t>
            </a:r>
            <a:r>
              <a:rPr lang="en-ID" dirty="0" smtClean="0"/>
              <a:t> yang </a:t>
            </a:r>
            <a:r>
              <a:rPr lang="en-ID" dirty="0" err="1" smtClean="0"/>
              <a:t>perlu</a:t>
            </a:r>
            <a:r>
              <a:rPr lang="en-ID" dirty="0" smtClean="0"/>
              <a:t> </a:t>
            </a:r>
            <a:r>
              <a:rPr lang="en-ID" dirty="0" err="1" smtClean="0"/>
              <a:t>dilakkan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endParaRPr lang="en-ID" dirty="0" smtClean="0"/>
          </a:p>
          <a:p>
            <a:pPr>
              <a:buFont typeface="+mj-lt"/>
              <a:buAutoNum type="arabicPeriod"/>
            </a:pPr>
            <a:r>
              <a:rPr lang="en-ID" dirty="0" err="1" smtClean="0"/>
              <a:t>Persetujuan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Penyusunan</a:t>
            </a:r>
            <a:r>
              <a:rPr lang="en-ID" dirty="0" smtClean="0"/>
              <a:t>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Perumusan</a:t>
            </a:r>
            <a:r>
              <a:rPr lang="en-ID" dirty="0" smtClean="0"/>
              <a:t> yang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  <a:r>
              <a:rPr lang="en-ID" dirty="0" err="1" smtClean="0"/>
              <a:t>terperinci</a:t>
            </a:r>
            <a:r>
              <a:rPr lang="en-ID" dirty="0" smtClean="0"/>
              <a:t> </a:t>
            </a:r>
            <a:r>
              <a:rPr lang="en-ID" dirty="0" err="1" smtClean="0"/>
              <a:t>mengenai</a:t>
            </a:r>
            <a:r>
              <a:rPr lang="en-ID" dirty="0" smtClean="0"/>
              <a:t> </a:t>
            </a:r>
            <a:r>
              <a:rPr lang="en-ID" dirty="0" err="1" smtClean="0"/>
              <a:t>tujuan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sasaran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jangka</a:t>
            </a:r>
            <a:r>
              <a:rPr lang="en-ID" dirty="0" smtClean="0"/>
              <a:t> </a:t>
            </a:r>
            <a:r>
              <a:rPr lang="en-ID" dirty="0" err="1" smtClean="0"/>
              <a:t>waktu</a:t>
            </a:r>
            <a:r>
              <a:rPr lang="en-ID" dirty="0" smtClean="0"/>
              <a:t> </a:t>
            </a:r>
            <a:r>
              <a:rPr lang="en-ID" dirty="0" err="1" smtClean="0"/>
              <a:t>tertentu</a:t>
            </a:r>
            <a:r>
              <a:rPr lang="en-ID" dirty="0" smtClean="0"/>
              <a:t>,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perincian</a:t>
            </a:r>
            <a:r>
              <a:rPr lang="en-ID" dirty="0" smtClean="0"/>
              <a:t> </a:t>
            </a:r>
            <a:r>
              <a:rPr lang="en-ID" dirty="0" err="1" smtClean="0"/>
              <a:t>jadwal</a:t>
            </a:r>
            <a:r>
              <a:rPr lang="en-ID" dirty="0" smtClean="0"/>
              <a:t> </a:t>
            </a:r>
            <a:r>
              <a:rPr lang="en-ID" dirty="0" err="1" smtClean="0"/>
              <a:t>kegiatan</a:t>
            </a:r>
            <a:r>
              <a:rPr lang="en-ID" dirty="0" smtClean="0"/>
              <a:t>, </a:t>
            </a:r>
            <a:r>
              <a:rPr lang="en-ID" dirty="0" err="1" smtClean="0"/>
              <a:t>jumlah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jadwal</a:t>
            </a:r>
            <a:r>
              <a:rPr lang="en-ID" dirty="0" smtClean="0"/>
              <a:t> </a:t>
            </a:r>
            <a:r>
              <a:rPr lang="en-ID" dirty="0" err="1" smtClean="0"/>
              <a:t>pembiayaan</a:t>
            </a:r>
            <a:r>
              <a:rPr lang="en-ID" dirty="0" smtClean="0"/>
              <a:t>, </a:t>
            </a:r>
            <a:r>
              <a:rPr lang="en-ID" dirty="0" err="1" smtClean="0"/>
              <a:t>dsb</a:t>
            </a:r>
            <a:r>
              <a:rPr lang="en-ID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Pelaksanaan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Tahap</a:t>
            </a:r>
            <a:r>
              <a:rPr lang="en-ID" dirty="0" smtClean="0"/>
              <a:t> </a:t>
            </a:r>
            <a:r>
              <a:rPr lang="en-ID" dirty="0" err="1" smtClean="0"/>
              <a:t>eksplorasi</a:t>
            </a:r>
            <a:endParaRPr lang="en-ID" dirty="0" smtClean="0"/>
          </a:p>
          <a:p>
            <a:r>
              <a:rPr lang="en-ID" dirty="0" err="1" smtClean="0"/>
              <a:t>Tahap</a:t>
            </a:r>
            <a:r>
              <a:rPr lang="en-ID" dirty="0" smtClean="0"/>
              <a:t> </a:t>
            </a:r>
            <a:r>
              <a:rPr lang="en-ID" dirty="0" err="1" smtClean="0"/>
              <a:t>konstruksi</a:t>
            </a:r>
            <a:endParaRPr lang="en-ID" dirty="0" smtClean="0"/>
          </a:p>
          <a:p>
            <a:r>
              <a:rPr lang="en-ID" dirty="0" err="1" smtClean="0"/>
              <a:t>Tahap</a:t>
            </a:r>
            <a:r>
              <a:rPr lang="en-ID" dirty="0" smtClean="0"/>
              <a:t> </a:t>
            </a:r>
            <a:r>
              <a:rPr lang="en-ID" dirty="0" err="1" smtClean="0"/>
              <a:t>operasi</a:t>
            </a:r>
            <a:endParaRPr lang="en-ID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Pengawasan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Pelaksanaan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Tujuan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pengawasan</a:t>
            </a:r>
            <a:r>
              <a:rPr lang="en-ID" dirty="0" smtClean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dirty="0" err="1" smtClean="0"/>
              <a:t>Mengusahakan</a:t>
            </a:r>
            <a:r>
              <a:rPr lang="en-ID" dirty="0" smtClean="0"/>
              <a:t> </a:t>
            </a:r>
            <a:r>
              <a:rPr lang="en-ID" dirty="0" err="1" smtClean="0"/>
              <a:t>supaya</a:t>
            </a:r>
            <a:r>
              <a:rPr lang="en-ID" dirty="0" smtClean="0"/>
              <a:t> </a:t>
            </a:r>
            <a:r>
              <a:rPr lang="en-ID" dirty="0" err="1" smtClean="0"/>
              <a:t>pelaksanaan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berjalan</a:t>
            </a:r>
            <a:r>
              <a:rPr lang="en-ID" dirty="0" smtClean="0"/>
              <a:t> </a:t>
            </a:r>
            <a:r>
              <a:rPr lang="en-ID" dirty="0" err="1" smtClean="0"/>
              <a:t>sesuai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rencananya</a:t>
            </a:r>
            <a:endParaRPr lang="en-ID" dirty="0"/>
          </a:p>
          <a:p>
            <a:pPr marL="800100" lvl="1" indent="-342900">
              <a:buFont typeface="+mj-lt"/>
              <a:buAutoNum type="arabicPeriod"/>
            </a:pPr>
            <a:r>
              <a:rPr lang="en-ID" dirty="0" err="1" smtClean="0"/>
              <a:t>Apabila</a:t>
            </a:r>
            <a:r>
              <a:rPr lang="en-ID" dirty="0" smtClean="0"/>
              <a:t> </a:t>
            </a:r>
            <a:r>
              <a:rPr lang="en-ID" dirty="0" err="1" smtClean="0"/>
              <a:t>terdapat</a:t>
            </a:r>
            <a:r>
              <a:rPr lang="en-ID" dirty="0" smtClean="0"/>
              <a:t> </a:t>
            </a:r>
            <a:r>
              <a:rPr lang="en-ID" dirty="0" err="1" smtClean="0"/>
              <a:t>penyimpangan</a:t>
            </a:r>
            <a:r>
              <a:rPr lang="en-ID" dirty="0" smtClean="0"/>
              <a:t> </a:t>
            </a:r>
            <a:r>
              <a:rPr lang="en-ID" dirty="0" err="1" smtClean="0"/>
              <a:t>maka</a:t>
            </a:r>
            <a:r>
              <a:rPr lang="en-ID" dirty="0" smtClean="0"/>
              <a:t> </a:t>
            </a:r>
            <a:r>
              <a:rPr lang="en-ID" dirty="0" err="1" smtClean="0"/>
              <a:t>perlu</a:t>
            </a:r>
            <a:r>
              <a:rPr lang="en-ID" dirty="0" smtClean="0"/>
              <a:t> </a:t>
            </a:r>
            <a:r>
              <a:rPr lang="en-ID" dirty="0" err="1" smtClean="0"/>
              <a:t>diketahui</a:t>
            </a:r>
            <a:r>
              <a:rPr lang="en-ID" dirty="0" smtClean="0"/>
              <a:t> </a:t>
            </a:r>
            <a:r>
              <a:rPr lang="en-ID" dirty="0" err="1" smtClean="0"/>
              <a:t>seberapa</a:t>
            </a:r>
            <a:r>
              <a:rPr lang="en-ID" dirty="0" smtClean="0"/>
              <a:t> </a:t>
            </a:r>
            <a:r>
              <a:rPr lang="en-ID" dirty="0" err="1" smtClean="0"/>
              <a:t>jauh</a:t>
            </a:r>
            <a:r>
              <a:rPr lang="en-ID" dirty="0" smtClean="0"/>
              <a:t> </a:t>
            </a:r>
            <a:r>
              <a:rPr lang="en-ID" dirty="0" err="1" smtClean="0"/>
              <a:t>penyimpangan</a:t>
            </a:r>
            <a:r>
              <a:rPr lang="en-ID" dirty="0" smtClean="0"/>
              <a:t> </a:t>
            </a:r>
            <a:r>
              <a:rPr lang="en-ID" dirty="0" err="1" smtClean="0"/>
              <a:t>tersebut</a:t>
            </a:r>
            <a:r>
              <a:rPr lang="en-ID" dirty="0" smtClean="0"/>
              <a:t>, </a:t>
            </a:r>
            <a:r>
              <a:rPr lang="en-ID" dirty="0" err="1" smtClean="0"/>
              <a:t>ada</a:t>
            </a:r>
            <a:r>
              <a:rPr lang="en-ID" dirty="0" smtClean="0"/>
              <a:t> </a:t>
            </a:r>
            <a:r>
              <a:rPr lang="en-ID" dirty="0" err="1" smtClean="0"/>
              <a:t>apa</a:t>
            </a:r>
            <a:r>
              <a:rPr lang="en-ID" dirty="0" smtClean="0"/>
              <a:t> </a:t>
            </a:r>
            <a:r>
              <a:rPr lang="en-ID" dirty="0" err="1" smtClean="0"/>
              <a:t>sebabnya</a:t>
            </a:r>
            <a:endParaRPr lang="en-ID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tindakan</a:t>
            </a:r>
            <a:r>
              <a:rPr lang="en-ID" dirty="0" smtClean="0"/>
              <a:t> </a:t>
            </a:r>
            <a:r>
              <a:rPr lang="en-ID" dirty="0" err="1" smtClean="0"/>
              <a:t>korektif</a:t>
            </a:r>
            <a:r>
              <a:rPr lang="en-ID" dirty="0" smtClean="0"/>
              <a:t> </a:t>
            </a:r>
            <a:r>
              <a:rPr lang="en-ID" dirty="0" err="1" smtClean="0"/>
              <a:t>terhadap</a:t>
            </a:r>
            <a:r>
              <a:rPr lang="en-ID" dirty="0" smtClean="0"/>
              <a:t> </a:t>
            </a:r>
            <a:r>
              <a:rPr lang="en-ID" dirty="0" err="1" smtClean="0"/>
              <a:t>adanya</a:t>
            </a:r>
            <a:r>
              <a:rPr lang="en-ID" dirty="0" smtClean="0"/>
              <a:t> penyimpangan2 </a:t>
            </a:r>
          </a:p>
          <a:p>
            <a:pPr marL="457200" lvl="1" indent="0">
              <a:buNone/>
            </a:pPr>
            <a:r>
              <a:rPr lang="en-ID" dirty="0" smtClean="0">
                <a:sym typeface="Wingdings" panose="05000000000000000000" pitchFamily="2" charset="2"/>
              </a:rPr>
              <a:t> </a:t>
            </a:r>
            <a:r>
              <a:rPr lang="en-ID" dirty="0" err="1" smtClean="0">
                <a:sym typeface="Wingdings" panose="05000000000000000000" pitchFamily="2" charset="2"/>
              </a:rPr>
              <a:t>Perlu</a:t>
            </a:r>
            <a:r>
              <a:rPr lang="en-ID" dirty="0" smtClean="0">
                <a:sym typeface="Wingdings" panose="05000000000000000000" pitchFamily="2" charset="2"/>
              </a:rPr>
              <a:t> system monitoring </a:t>
            </a:r>
            <a:r>
              <a:rPr lang="en-ID" dirty="0" err="1" smtClean="0">
                <a:sym typeface="Wingdings" panose="05000000000000000000" pitchFamily="2" charset="2"/>
              </a:rPr>
              <a:t>dengan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mengusahakan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pelaporan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dan</a:t>
            </a:r>
            <a:r>
              <a:rPr lang="en-ID" dirty="0" smtClean="0">
                <a:sym typeface="Wingdings" panose="05000000000000000000" pitchFamily="2" charset="2"/>
              </a:rPr>
              <a:t> feedback </a:t>
            </a:r>
            <a:r>
              <a:rPr lang="en-ID" dirty="0" err="1" smtClean="0">
                <a:sym typeface="Wingdings" panose="05000000000000000000" pitchFamily="2" charset="2"/>
              </a:rPr>
              <a:t>baik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daripada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pelaksanaan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rencana</a:t>
            </a:r>
            <a:endParaRPr lang="en-ID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Evaluasi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Kegiatan</a:t>
            </a:r>
            <a:r>
              <a:rPr lang="en-ID" dirty="0" smtClean="0"/>
              <a:t> </a:t>
            </a:r>
            <a:r>
              <a:rPr lang="en-ID" dirty="0" err="1" smtClean="0"/>
              <a:t>pengawasan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perbaikan</a:t>
            </a:r>
            <a:r>
              <a:rPr lang="en-ID" dirty="0" smtClean="0"/>
              <a:t> </a:t>
            </a:r>
            <a:r>
              <a:rPr lang="en-ID" dirty="0" err="1" smtClean="0"/>
              <a:t>terhadap</a:t>
            </a:r>
            <a:r>
              <a:rPr lang="en-ID" dirty="0" smtClean="0"/>
              <a:t> </a:t>
            </a:r>
            <a:r>
              <a:rPr lang="en-ID" dirty="0" err="1" smtClean="0"/>
              <a:t>perencanaan</a:t>
            </a:r>
            <a:r>
              <a:rPr lang="en-ID" dirty="0" smtClean="0"/>
              <a:t> </a:t>
            </a:r>
            <a:r>
              <a:rPr lang="en-ID" dirty="0" err="1" smtClean="0"/>
              <a:t>selanjutnya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MENYUSUN RENCANA KEGIATAN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Masalah</a:t>
            </a:r>
            <a:r>
              <a:rPr lang="en-ID" dirty="0" smtClean="0"/>
              <a:t> </a:t>
            </a:r>
            <a:r>
              <a:rPr lang="en-ID" dirty="0" smtClean="0">
                <a:sym typeface="Wingdings" panose="05000000000000000000" pitchFamily="2" charset="2"/>
              </a:rPr>
              <a:t> </a:t>
            </a:r>
            <a:r>
              <a:rPr lang="en-ID" dirty="0" err="1" smtClean="0">
                <a:sym typeface="Wingdings" panose="05000000000000000000" pitchFamily="2" charset="2"/>
              </a:rPr>
              <a:t>pengambilan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keputusan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solusi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masalah</a:t>
            </a:r>
            <a:r>
              <a:rPr lang="en-ID" dirty="0" smtClean="0">
                <a:sym typeface="Wingdings" panose="05000000000000000000" pitchFamily="2" charset="2"/>
              </a:rPr>
              <a:t>  </a:t>
            </a:r>
            <a:r>
              <a:rPr lang="en-ID" dirty="0" err="1" smtClean="0">
                <a:sym typeface="Wingdings" panose="05000000000000000000" pitchFamily="2" charset="2"/>
              </a:rPr>
              <a:t>rencana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kegiatan</a:t>
            </a:r>
            <a:endParaRPr lang="en-ID" dirty="0" smtClean="0">
              <a:sym typeface="Wingdings" panose="05000000000000000000" pitchFamily="2" charset="2"/>
            </a:endParaRPr>
          </a:p>
          <a:p>
            <a:r>
              <a:rPr lang="en-ID" dirty="0" err="1" smtClean="0">
                <a:sym typeface="Wingdings" panose="05000000000000000000" pitchFamily="2" charset="2"/>
              </a:rPr>
              <a:t>Tahapan</a:t>
            </a:r>
            <a:r>
              <a:rPr lang="en-ID" dirty="0" smtClean="0"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dirty="0" err="1" smtClean="0">
                <a:sym typeface="Wingdings" panose="05000000000000000000" pitchFamily="2" charset="2"/>
              </a:rPr>
              <a:t>Tentukan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tujuan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umum</a:t>
            </a:r>
            <a:endParaRPr lang="en-ID" dirty="0" smtClean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ID" dirty="0" err="1" smtClean="0">
                <a:sym typeface="Wingdings" panose="05000000000000000000" pitchFamily="2" charset="2"/>
              </a:rPr>
              <a:t>Rumuskan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tujuan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khusus</a:t>
            </a:r>
            <a:endParaRPr lang="en-ID" dirty="0" smtClean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ID" dirty="0" err="1" smtClean="0">
                <a:sym typeface="Wingdings" panose="05000000000000000000" pitchFamily="2" charset="2"/>
              </a:rPr>
              <a:t>Tentukan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kegiatan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untuk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mencapai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tujuan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khusus</a:t>
            </a:r>
            <a:endParaRPr lang="en-ID" dirty="0" smtClean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ID" dirty="0" err="1" smtClean="0">
                <a:sym typeface="Wingdings" panose="05000000000000000000" pitchFamily="2" charset="2"/>
              </a:rPr>
              <a:t>Tetapkan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kegiatan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pokok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dirty="0" err="1" smtClean="0">
                <a:sym typeface="Wingdings" panose="05000000000000000000" pitchFamily="2" charset="2"/>
              </a:rPr>
              <a:t>Tetapkan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siapa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penanggungjawabnya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Matriks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Kerja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84768" y="2176768"/>
            <a:ext cx="1345475" cy="564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 smtClean="0"/>
              <a:t>Persiapan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3084769" y="3124540"/>
            <a:ext cx="1356602" cy="564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 smtClean="0"/>
              <a:t>Pelaksanaan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084769" y="4100998"/>
            <a:ext cx="1345475" cy="564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 smtClean="0"/>
              <a:t>Penilaian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1585202" y="2338970"/>
            <a:ext cx="1367004" cy="1918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 smtClean="0"/>
              <a:t>Kegiatan</a:t>
            </a:r>
            <a:r>
              <a:rPr lang="en-ID" sz="1600" dirty="0" smtClean="0"/>
              <a:t> 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198605" y="2878178"/>
            <a:ext cx="1254034" cy="649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dirty="0" err="1" smtClean="0"/>
              <a:t>Sasaran</a:t>
            </a:r>
            <a:r>
              <a:rPr lang="en-ID" sz="1100" dirty="0" smtClean="0"/>
              <a:t> (objective)</a:t>
            </a:r>
            <a:endParaRPr lang="en-US" sz="1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957119"/>
              </p:ext>
            </p:extLst>
          </p:nvPr>
        </p:nvGraphicFramePr>
        <p:xfrm>
          <a:off x="4770701" y="1251487"/>
          <a:ext cx="601922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844">
                  <a:extLst>
                    <a:ext uri="{9D8B030D-6E8A-4147-A177-3AD203B41FA5}">
                      <a16:colId xmlns:a16="http://schemas.microsoft.com/office/drawing/2014/main" val="3001070186"/>
                    </a:ext>
                  </a:extLst>
                </a:gridCol>
                <a:gridCol w="1203844">
                  <a:extLst>
                    <a:ext uri="{9D8B030D-6E8A-4147-A177-3AD203B41FA5}">
                      <a16:colId xmlns:a16="http://schemas.microsoft.com/office/drawing/2014/main" val="3510441741"/>
                    </a:ext>
                  </a:extLst>
                </a:gridCol>
                <a:gridCol w="1203844">
                  <a:extLst>
                    <a:ext uri="{9D8B030D-6E8A-4147-A177-3AD203B41FA5}">
                      <a16:colId xmlns:a16="http://schemas.microsoft.com/office/drawing/2014/main" val="1791636217"/>
                    </a:ext>
                  </a:extLst>
                </a:gridCol>
                <a:gridCol w="1203844">
                  <a:extLst>
                    <a:ext uri="{9D8B030D-6E8A-4147-A177-3AD203B41FA5}">
                      <a16:colId xmlns:a16="http://schemas.microsoft.com/office/drawing/2014/main" val="254297725"/>
                    </a:ext>
                  </a:extLst>
                </a:gridCol>
                <a:gridCol w="1203844">
                  <a:extLst>
                    <a:ext uri="{9D8B030D-6E8A-4147-A177-3AD203B41FA5}">
                      <a16:colId xmlns:a16="http://schemas.microsoft.com/office/drawing/2014/main" val="1215661855"/>
                    </a:ext>
                  </a:extLst>
                </a:gridCol>
              </a:tblGrid>
              <a:tr h="423650"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Pokok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akhir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Penanggung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Jawab</a:t>
                      </a:r>
                      <a:r>
                        <a:rPr lang="en-ID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103016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698457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3769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756391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26478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74848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69802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663055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312616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798514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r>
                        <a:rPr lang="en-ID" sz="1400" dirty="0" smtClean="0"/>
                        <a:t>Monitoring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712699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Laporan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459498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Evaluasi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24339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>
            <a:stCxn id="8" idx="6"/>
            <a:endCxn id="8" idx="6"/>
          </p:cNvCxnSpPr>
          <p:nvPr/>
        </p:nvCxnSpPr>
        <p:spPr>
          <a:xfrm>
            <a:off x="1452639" y="32029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61199" y="3202918"/>
            <a:ext cx="313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26321" y="3447480"/>
            <a:ext cx="313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95451" y="2532358"/>
            <a:ext cx="313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07063" y="4257034"/>
            <a:ext cx="313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0243" y="4620604"/>
            <a:ext cx="313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41371" y="3428605"/>
            <a:ext cx="313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30243" y="2487358"/>
            <a:ext cx="313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</TotalTime>
  <Words>393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Wingdings</vt:lpstr>
      <vt:lpstr>Wingdings 3</vt:lpstr>
      <vt:lpstr>Facet</vt:lpstr>
      <vt:lpstr>  PROSES PENYUSUNAN SOLUSI</vt:lpstr>
      <vt:lpstr>PowerPoint Presentation</vt:lpstr>
      <vt:lpstr>Penyusunan Rencana </vt:lpstr>
      <vt:lpstr>Penyusunan Program </vt:lpstr>
      <vt:lpstr>Pelaksanaan Rencana</vt:lpstr>
      <vt:lpstr>Pengawasan atas Pelaksanaan Rencana</vt:lpstr>
      <vt:lpstr>Evaluasi</vt:lpstr>
      <vt:lpstr>MENYUSUN RENCANA KEGIATAN </vt:lpstr>
      <vt:lpstr>Matriks Rencana Kerja</vt:lpstr>
      <vt:lpstr>PowerPoint Presentation</vt:lpstr>
      <vt:lpstr>Network Planning</vt:lpstr>
      <vt:lpstr>Perbedaan PERT dan CPM</vt:lpstr>
      <vt:lpstr>Manfaat Network Planning</vt:lpstr>
      <vt:lpstr>Bentuk Network Planning</vt:lpstr>
      <vt:lpstr>PowerPoint Presentation</vt:lpstr>
      <vt:lpstr>PowerPoint Presentation</vt:lpstr>
      <vt:lpstr>Gantt charts</vt:lpstr>
      <vt:lpstr>Gantt Milestone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PENYUSUNAN SOLUSI</dc:title>
  <dc:creator>Windows User</dc:creator>
  <cp:lastModifiedBy>Windows User</cp:lastModifiedBy>
  <cp:revision>12</cp:revision>
  <dcterms:created xsi:type="dcterms:W3CDTF">2018-06-08T04:15:11Z</dcterms:created>
  <dcterms:modified xsi:type="dcterms:W3CDTF">2019-05-29T03:50:44Z</dcterms:modified>
</cp:coreProperties>
</file>