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74B-462C-48CD-A499-1187EFA5EEAF}" type="datetimeFigureOut">
              <a:rPr lang="id-ID" smtClean="0"/>
              <a:t>27/10/2010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874-AC3A-49B0-843D-28959948D49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74B-462C-48CD-A499-1187EFA5EEAF}" type="datetimeFigureOut">
              <a:rPr lang="id-ID" smtClean="0"/>
              <a:t>27/10/2010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874-AC3A-49B0-843D-28959948D49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74B-462C-48CD-A499-1187EFA5EEAF}" type="datetimeFigureOut">
              <a:rPr lang="id-ID" smtClean="0"/>
              <a:t>27/10/2010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874-AC3A-49B0-843D-28959948D49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74B-462C-48CD-A499-1187EFA5EEAF}" type="datetimeFigureOut">
              <a:rPr lang="id-ID" smtClean="0"/>
              <a:t>27/10/2010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874-AC3A-49B0-843D-28959948D49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74B-462C-48CD-A499-1187EFA5EEAF}" type="datetimeFigureOut">
              <a:rPr lang="id-ID" smtClean="0"/>
              <a:t>27/10/2010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874-AC3A-49B0-843D-28959948D49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74B-462C-48CD-A499-1187EFA5EEAF}" type="datetimeFigureOut">
              <a:rPr lang="id-ID" smtClean="0"/>
              <a:t>27/10/2010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874-AC3A-49B0-843D-28959948D49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74B-462C-48CD-A499-1187EFA5EEAF}" type="datetimeFigureOut">
              <a:rPr lang="id-ID" smtClean="0"/>
              <a:t>27/10/2010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874-AC3A-49B0-843D-28959948D49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74B-462C-48CD-A499-1187EFA5EEAF}" type="datetimeFigureOut">
              <a:rPr lang="id-ID" smtClean="0"/>
              <a:t>27/10/2010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874-AC3A-49B0-843D-28959948D49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74B-462C-48CD-A499-1187EFA5EEAF}" type="datetimeFigureOut">
              <a:rPr lang="id-ID" smtClean="0"/>
              <a:t>27/10/2010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874-AC3A-49B0-843D-28959948D49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74B-462C-48CD-A499-1187EFA5EEAF}" type="datetimeFigureOut">
              <a:rPr lang="id-ID" smtClean="0"/>
              <a:t>27/10/2010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874-AC3A-49B0-843D-28959948D49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074B-462C-48CD-A499-1187EFA5EEAF}" type="datetimeFigureOut">
              <a:rPr lang="id-ID" smtClean="0"/>
              <a:t>27/10/2010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2874-AC3A-49B0-843D-28959948D49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074B-462C-48CD-A499-1187EFA5EEAF}" type="datetimeFigureOut">
              <a:rPr lang="id-ID" smtClean="0"/>
              <a:t>27/10/2010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2874-AC3A-49B0-843D-28959948D49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supomona.edu/~wcweber/301/301slide/ch08301/img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045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 descr="http://www.csupomona.edu/~wcweber/301/301slide/ch08301/img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3554" name="Picture 2" descr="http://www.csupomona.edu/~wcweber/301/301slide/ch08301/img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78" name="Picture 2" descr="http://www.csupomona.edu/~wcweber/301/301slide/ch08301/img0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5602" name="Picture 2" descr="http://www.csupomona.edu/~wcweber/301/301slide/ch08301/img0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6626" name="Picture 2" descr="http://www.csupomona.edu/~wcweber/301/301slide/ch08301/img0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7650" name="Picture 2" descr="http://www.csupomona.edu/~wcweber/301/301slide/ch08301/img0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762"/>
            <a:ext cx="9145015" cy="685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8674" name="Picture 2" descr="http://www.csupomona.edu/~wcweber/301/301slide/ch08301/img0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764"/>
            <a:ext cx="9169016" cy="6876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9698" name="Picture 2" descr="http://www.csupomona.edu/~wcweber/301/301slide/ch08301/img0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05" y="0"/>
            <a:ext cx="9192005" cy="6894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22" name="Picture 2" descr="http://www.csupomona.edu/~wcweber/301/301slide/ch08301/img0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92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2770" name="Picture 2" descr="http://www.csupomona.edu/~wcweber/301/301slide/ch08301/img0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http://www.csupomona.edu/~wcweber/301/301slide/ch08301/img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1746" name="Picture 2" descr="http://www.csupomona.edu/~wcweber/301/301slide/ch08301/img0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04" y="1"/>
            <a:ext cx="9192004" cy="6894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5842" name="Picture 2" descr="http://www.csupomona.edu/~wcweber/301/301slide/ch08301/img0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005" y="0"/>
            <a:ext cx="9192005" cy="6894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4818" name="Picture 2" descr="http://www.csupomona.edu/~wcweber/301/301slide/ch08301/img0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387"/>
            <a:ext cx="9144000" cy="690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6866" name="Picture 2" descr="http://www.csupomona.edu/~wcweber/301/301slide/ch08301/img0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3794" name="Picture 2" descr="http://www.csupomona.edu/~wcweber/301/301slide/ch08301/img0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7" y="1"/>
            <a:ext cx="9216007" cy="691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7890" name="Picture 2" descr="http://www.csupomona.edu/~wcweber/301/301slide/ch08301/img0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216008" cy="6912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8914" name="Picture 2" descr="http://www.csupomona.edu/~wcweber/301/301slide/ch08301/img02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http://www.csupomona.edu/~wcweber/301/301slide/ch08301/img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http://www.csupomona.edu/~wcweber/301/301slide/ch08301/img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http://www.csupomona.edu/~wcweber/301/301slide/ch08301/img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http://www.csupomona.edu/~wcweber/301/301slide/ch08301/img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 descr="http://www.csupomona.edu/~wcweber/301/301slide/ch08301/img00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 descr="http://www.csupomona.edu/~wcweber/301/301slide/ch08301/img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 descr="http://www.csupomona.edu/~wcweber/301/301slide/ch08301/img0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pasca udinus</dc:creator>
  <cp:lastModifiedBy>pasca udinus</cp:lastModifiedBy>
  <cp:revision>4</cp:revision>
  <dcterms:created xsi:type="dcterms:W3CDTF">2010-10-27T18:27:36Z</dcterms:created>
  <dcterms:modified xsi:type="dcterms:W3CDTF">2010-10-28T15:26:13Z</dcterms:modified>
</cp:coreProperties>
</file>