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E759-9258-4318-BDCA-A6187BE04FD7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8DA-46E5-4B06-A9EB-D385B99EC9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59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HTML FORMS &amp; INPUT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smtClean="0"/>
              <a:t>Hastuti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Forms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Input Tag and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HTML Forms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koleksi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berbeda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memungkinkan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user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memasukkan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Text field</a:t>
            </a:r>
          </a:p>
          <a:p>
            <a:pPr lvl="1">
              <a:buFontTx/>
              <a:buChar char="-"/>
            </a:pP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Check boxes </a:t>
            </a:r>
          </a:p>
          <a:p>
            <a:pPr lvl="1">
              <a:buFontTx/>
              <a:buChar char="-"/>
            </a:pP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Radio menus</a:t>
            </a:r>
          </a:p>
          <a:p>
            <a:pPr lvl="1">
              <a:buFontTx/>
              <a:buChar char="-"/>
            </a:pP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Drop down menu</a:t>
            </a:r>
          </a:p>
          <a:p>
            <a:pPr lvl="1">
              <a:buFontTx/>
              <a:buChar char="-"/>
            </a:pPr>
            <a:r>
              <a:rPr lang="en-US" sz="26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Text area field</a:t>
            </a:r>
          </a:p>
          <a:p>
            <a:pPr lvl="1">
              <a:buNone/>
            </a:pPr>
            <a:endParaRPr lang="en-US" sz="26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ditandai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&lt;form&gt;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Tag &lt;form&gt;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diikuti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&lt;input&gt;</a:t>
            </a:r>
            <a:endParaRPr lang="id-ID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55474" y="2500306"/>
            <a:ext cx="7633052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&lt;form action=“ ”&gt;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 	First name : &lt;input type=“text” name=“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fname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”&gt;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	Last name : &lt;input type=“text” name=“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lname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”&gt;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&lt;/form&gt;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50265" y="4714884"/>
            <a:ext cx="4643470" cy="1143008"/>
            <a:chOff x="642910" y="4714884"/>
            <a:chExt cx="4643470" cy="1143008"/>
          </a:xfrm>
        </p:grpSpPr>
        <p:sp>
          <p:nvSpPr>
            <p:cNvPr id="5" name="Rectangle 4"/>
            <p:cNvSpPr/>
            <p:nvPr/>
          </p:nvSpPr>
          <p:spPr>
            <a:xfrm>
              <a:off x="2285984" y="4714884"/>
              <a:ext cx="3000396" cy="5000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2910" y="4774180"/>
              <a:ext cx="1643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First Name :</a:t>
              </a:r>
              <a:endParaRPr lang="id-ID" sz="2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5984" y="5357826"/>
              <a:ext cx="3000396" cy="5000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2910" y="5417122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Last Name :</a:t>
              </a:r>
              <a:endParaRPr lang="id-ID" sz="20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Boxes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&lt;type=“checkbox”&gt;</a:t>
            </a:r>
          </a:p>
          <a:p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432" y="1928802"/>
            <a:ext cx="8217699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&lt;form action=“ 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  Male : &lt;input type=“checkbox” name=“status” value=“male”&gt;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  Female : &lt;input type=“checkbox” name=“status” value=“female”&gt;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&lt;/form&gt;</a:t>
            </a:r>
            <a:endParaRPr lang="id-ID" sz="23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178959" y="4357694"/>
            <a:ext cx="2786082" cy="461665"/>
            <a:chOff x="785786" y="4000504"/>
            <a:chExt cx="2786082" cy="461665"/>
          </a:xfrm>
        </p:grpSpPr>
        <p:sp>
          <p:nvSpPr>
            <p:cNvPr id="6" name="Rectangle 5"/>
            <p:cNvSpPr/>
            <p:nvPr/>
          </p:nvSpPr>
          <p:spPr>
            <a:xfrm>
              <a:off x="1571604" y="407194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5786" y="4000504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Male</a:t>
              </a:r>
              <a:endParaRPr lang="id-ID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86116" y="407194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4546" y="4000504"/>
              <a:ext cx="10584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Female</a:t>
              </a:r>
              <a:endParaRPr lang="id-ID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&lt;type=“radio”&gt;</a:t>
            </a:r>
          </a:p>
          <a:p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432" y="1928802"/>
            <a:ext cx="7718780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&lt;form action=“ 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  Male : &lt;input type=“radio” name=“status” value=“male”&gt;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  Female : &lt;input type=“radio” name=“status” value=“female”&gt;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&lt;/form&gt;</a:t>
            </a:r>
            <a:endParaRPr lang="id-ID" sz="23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8959" y="4357694"/>
            <a:ext cx="2750363" cy="461665"/>
            <a:chOff x="3178959" y="4357694"/>
            <a:chExt cx="2750363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3178959" y="4357694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Male</a:t>
              </a:r>
              <a:endParaRPr lang="id-ID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07719" y="4357694"/>
              <a:ext cx="10584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Female</a:t>
              </a:r>
              <a:endParaRPr lang="id-ID" sz="2400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929058" y="4426884"/>
              <a:ext cx="288000" cy="2880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641322" y="4429132"/>
              <a:ext cx="288000" cy="2880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Down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&lt;select name=“”&gt;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432" y="1928802"/>
            <a:ext cx="6722088" cy="36317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&lt;form action=“ 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&lt;select name=“continent”&gt;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asia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”&gt;Asia&lt;/option&gt;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 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africa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”&gt;Asia&lt;/option&gt; 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 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europe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”&gt;Europe&lt;/option&gt;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 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america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”&gt;America&lt;/option&gt; 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 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australia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”&gt;Australia&lt;/option&gt;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 &lt;option value=“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antartica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”&gt;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Antartica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&lt;/option&gt;     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&lt;/select&gt;			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&lt;/form&gt;</a:t>
            </a:r>
            <a:endParaRPr lang="id-ID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form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TTL :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</a:rPr>
              <a:t>Laki</a:t>
            </a:r>
            <a:r>
              <a:rPr lang="en-US" dirty="0" smtClean="0">
                <a:solidFill>
                  <a:srgbClr val="0000FF"/>
                </a:solidFill>
              </a:rPr>
              <a:t> – </a:t>
            </a:r>
            <a:r>
              <a:rPr lang="en-US" dirty="0" err="1" smtClean="0">
                <a:solidFill>
                  <a:srgbClr val="0000FF"/>
                </a:solidFill>
              </a:rPr>
              <a:t>Laki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</a:rPr>
              <a:t>Perempuan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/>
              <a:t>Jurusan</a:t>
            </a:r>
            <a:r>
              <a:rPr lang="en-US" dirty="0" smtClean="0"/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</a:rPr>
              <a:t>Teknik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Informatika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</a:rPr>
              <a:t>Sistem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Informasi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</a:rPr>
              <a:t>Desain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Komunikasi</a:t>
            </a:r>
            <a:r>
              <a:rPr lang="en-US" dirty="0" smtClean="0">
                <a:solidFill>
                  <a:srgbClr val="0000FF"/>
                </a:solidFill>
              </a:rPr>
              <a:t> Visual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Broadcasting</a:t>
            </a:r>
            <a:endParaRPr lang="id-ID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1325</TotalTime>
  <Words>232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Bookman Old Style</vt:lpstr>
      <vt:lpstr>Calibri</vt:lpstr>
      <vt:lpstr>Gill Sans MT</vt:lpstr>
      <vt:lpstr>Wingdings</vt:lpstr>
      <vt:lpstr>Wingdings 3</vt:lpstr>
      <vt:lpstr>Presentation10</vt:lpstr>
      <vt:lpstr>HTML FORMS &amp; INPUT</vt:lpstr>
      <vt:lpstr>Objectives</vt:lpstr>
      <vt:lpstr>Forms</vt:lpstr>
      <vt:lpstr>Forms</vt:lpstr>
      <vt:lpstr>Check Boxes</vt:lpstr>
      <vt:lpstr>Radio Button</vt:lpstr>
      <vt:lpstr>Drop Down List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C++</dc:title>
  <dc:creator>asus</dc:creator>
  <cp:lastModifiedBy>SONY</cp:lastModifiedBy>
  <cp:revision>183</cp:revision>
  <dcterms:created xsi:type="dcterms:W3CDTF">2014-09-08T07:24:08Z</dcterms:created>
  <dcterms:modified xsi:type="dcterms:W3CDTF">2015-11-27T01:40:30Z</dcterms:modified>
</cp:coreProperties>
</file>