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70" autoAdjust="0"/>
  </p:normalViewPr>
  <p:slideViewPr>
    <p:cSldViewPr>
      <p:cViewPr varScale="1">
        <p:scale>
          <a:sx n="49" d="100"/>
          <a:sy n="49" d="100"/>
        </p:scale>
        <p:origin x="12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5E759-9258-4318-BDCA-A6187BE04FD7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728DA-46E5-4B06-A9EB-D385B99EC98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5309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728DA-46E5-4B06-A9EB-D385B99EC983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5368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43000" y="152384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4414" y="3786190"/>
            <a:ext cx="6858000" cy="114300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4400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4400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CSS</a:t>
            </a:r>
            <a:endParaRPr lang="id-ID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Khafiizh</a:t>
            </a:r>
            <a:r>
              <a:rPr lang="en-US" b="1" dirty="0" smtClean="0"/>
              <a:t> </a:t>
            </a:r>
            <a:r>
              <a:rPr lang="en-US" b="1" dirty="0" err="1" smtClean="0"/>
              <a:t>Hastuti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1785926"/>
            <a:ext cx="4801314" cy="4093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&lt;head&gt;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&lt;style&gt;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p {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font-family : Tahoma;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font-size : 20px;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font-style : italic;			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} 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&lt;/style&gt;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&lt;/head&gt;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&lt;body&gt;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&lt;p&gt;My Paragraph using CSS&lt;/p&gt;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&lt;/body&gt;</a:t>
            </a:r>
            <a:endParaRPr lang="id-ID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857224" y="1285860"/>
            <a:ext cx="7786742" cy="48320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3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3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3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3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Little Women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by Louisa May Alcott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Published in 1868, Little Women follows the lives, loves and tribulations of fours sisters growing up during the American </a:t>
            </a:r>
            <a:r>
              <a:rPr lang="en-US" sz="2400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Civil War. The story is based the childhood experiences Alcott shared with her real life sisters, Anna, May and </a:t>
            </a:r>
            <a:r>
              <a:rPr lang="en-US" sz="2400" i="1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Elzabeth</a:t>
            </a:r>
            <a:r>
              <a:rPr lang="en-US" sz="2400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. </a:t>
            </a:r>
          </a:p>
        </p:txBody>
      </p:sp>
      <p:pic>
        <p:nvPicPr>
          <p:cNvPr id="7" name="Picture 2" descr="A picture for the book Little Women"/>
          <p:cNvPicPr>
            <a:picLocks noChangeAspect="1" noChangeArrowheads="1"/>
          </p:cNvPicPr>
          <p:nvPr/>
        </p:nvPicPr>
        <p:blipFill>
          <a:blip r:embed="rId2"/>
          <a:srcRect b="35525"/>
          <a:stretch>
            <a:fillRect/>
          </a:stretch>
        </p:blipFill>
        <p:spPr bwMode="auto">
          <a:xfrm>
            <a:off x="928661" y="1357298"/>
            <a:ext cx="2671781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Buat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1 page layout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berita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table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 l="33413" t="33978" r="37991" b="27063"/>
          <a:stretch>
            <a:fillRect/>
          </a:stretch>
        </p:blipFill>
        <p:spPr bwMode="auto">
          <a:xfrm>
            <a:off x="4929190" y="2357430"/>
            <a:ext cx="421481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4282" y="2357430"/>
          <a:ext cx="4500594" cy="357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760"/>
                <a:gridCol w="3071834"/>
              </a:tblGrid>
              <a:tr h="928694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Header</a:t>
                      </a:r>
                      <a:endParaRPr lang="id-ID" sz="4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171451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Menu</a:t>
                      </a:r>
                      <a:endParaRPr lang="id-ID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Content</a:t>
                      </a:r>
                      <a:endParaRPr lang="id-ID" sz="4000" dirty="0"/>
                    </a:p>
                  </a:txBody>
                  <a:tcPr anchor="ctr"/>
                </a:tc>
              </a:tr>
              <a:tr h="928694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Footer</a:t>
                      </a:r>
                      <a:endParaRPr lang="id-ID" sz="4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Syntax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Selector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Background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Text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Font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Link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Table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SS selec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71744"/>
            <a:ext cx="8001056" cy="1673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Element Selector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Pemilihan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elemen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berdasarkan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nama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elemen</a:t>
            </a:r>
            <a:endParaRPr lang="id-ID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2286554"/>
            <a:ext cx="3554178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&lt;head&gt;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&lt;style&gt;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p {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text-align: center;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color: red;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} 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&lt;/style&gt;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&lt;/head&gt;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&lt;body&gt;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&lt;p&gt;My Paragraph using CSS&lt;/p&gt;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&lt;/body&gt;</a:t>
            </a:r>
            <a:endParaRPr lang="id-ID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757742" cy="493776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Id Selector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Id selector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tag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attribut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id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menentukan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elemen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tertentu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Penulisan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#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diikuti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nama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elemen</a:t>
            </a:r>
            <a:endParaRPr lang="id-ID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6380" y="2143116"/>
            <a:ext cx="3786214" cy="4093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&lt;head&gt;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&lt;style&gt;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#p1 {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text-align: center;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color: red;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} 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&lt;/style&gt;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&lt;/head&gt;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&lt;body&gt;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&lt;p id=“p1”&gt;My Paragraph using CSS&lt;/p&gt;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&lt;/body&gt;</a:t>
            </a:r>
            <a:endParaRPr lang="id-ID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757742" cy="493776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Class Selector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class selector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tag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attribut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class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menentukan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kelas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tertentu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Penulisan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diikuti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nama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elemen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Bisa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menentukan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desain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elemen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tertentu</a:t>
            </a:r>
            <a:endParaRPr lang="id-ID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6380" y="1214422"/>
            <a:ext cx="3786214" cy="50167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&lt;head&gt;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&lt;style&gt;</a:t>
            </a:r>
          </a:p>
          <a:p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p.first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{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text-align: center;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color: red;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} 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&lt;/style&gt;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&lt;/head&gt;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&lt;body&gt;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&lt;h1 class=“first”&gt; My Paragraph using CSS&lt;/h1&gt;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&lt;p class=“first”&gt;My Paragraph using CSS&lt;/p&gt;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&lt;/body&gt;</a:t>
            </a:r>
            <a:endParaRPr lang="id-ID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622577" y="1714488"/>
            <a:ext cx="3554178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&lt;head&gt;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&lt;style&gt;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body {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background-color: blue;	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} 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&lt;/style&gt;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&lt;/head&gt;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&lt;body&gt;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&lt;p&gt;My Paragraph using CSS&lt;/p&gt;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&lt;/body&gt;</a:t>
            </a:r>
            <a:endParaRPr lang="id-ID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4876" y="1714488"/>
            <a:ext cx="3877985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&lt;head&gt;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&lt;style&gt;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body {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background :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url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(koala.jpg);	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} 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&lt;/style&gt;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&lt;/head&gt;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&lt;body&gt;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&lt;p&gt;My Paragraph using CSS&lt;/p&gt;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&lt;/body&gt;</a:t>
            </a:r>
            <a:endParaRPr lang="id-ID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Text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Allignment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577" y="2143116"/>
            <a:ext cx="3554178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&lt;head&gt;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&lt;style&gt;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p {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text-align : center;	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} 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&lt;/style&gt;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&lt;/head&gt;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&lt;body&gt;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&lt;p&gt;My Paragraph using CSS&lt;/p&gt;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&lt;/body&gt;</a:t>
            </a:r>
            <a:endParaRPr lang="id-ID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Text Decoration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577" y="2143116"/>
            <a:ext cx="4400564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&lt;head&gt;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&lt;style&gt;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a {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text-decoration : none;	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} 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&lt;/style&gt;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&lt;/head&gt;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&lt;body&gt;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&lt;a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href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=“main.html”&gt;My Paragraph&lt;/a&gt;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&lt;/body&gt;</a:t>
            </a:r>
            <a:endParaRPr lang="id-ID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29322" y="2714620"/>
            <a:ext cx="18825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Try using :</a:t>
            </a:r>
          </a:p>
          <a:p>
            <a:pPr>
              <a:buFontTx/>
              <a:buChar char="-"/>
            </a:pPr>
            <a:r>
              <a:rPr lang="en-US" sz="2400" dirty="0" err="1" smtClean="0">
                <a:solidFill>
                  <a:srgbClr val="0000FF"/>
                </a:solidFill>
              </a:rPr>
              <a:t>Overline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Line-through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underline</a:t>
            </a:r>
            <a:endParaRPr lang="id-ID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0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Presentation10</Template>
  <TotalTime>1392</TotalTime>
  <Words>318</Words>
  <Application>Microsoft Office PowerPoint</Application>
  <PresentationFormat>On-screen Show (4:3)</PresentationFormat>
  <Paragraphs>144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Bookman Old Style</vt:lpstr>
      <vt:lpstr>Calibri</vt:lpstr>
      <vt:lpstr>Gill Sans MT</vt:lpstr>
      <vt:lpstr>Wingdings</vt:lpstr>
      <vt:lpstr>Wingdings 3</vt:lpstr>
      <vt:lpstr>Presentation10</vt:lpstr>
      <vt:lpstr>CSS</vt:lpstr>
      <vt:lpstr>Objectives</vt:lpstr>
      <vt:lpstr>Syntax</vt:lpstr>
      <vt:lpstr>Selector</vt:lpstr>
      <vt:lpstr>Selector</vt:lpstr>
      <vt:lpstr>Selector</vt:lpstr>
      <vt:lpstr>Background</vt:lpstr>
      <vt:lpstr>Text</vt:lpstr>
      <vt:lpstr>Text</vt:lpstr>
      <vt:lpstr>Font</vt:lpstr>
      <vt:lpstr>Latihan</vt:lpstr>
      <vt:lpstr>Latihan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C++</dc:title>
  <dc:creator>asus</dc:creator>
  <cp:lastModifiedBy>SONY</cp:lastModifiedBy>
  <cp:revision>197</cp:revision>
  <dcterms:created xsi:type="dcterms:W3CDTF">2014-09-08T07:24:08Z</dcterms:created>
  <dcterms:modified xsi:type="dcterms:W3CDTF">2015-11-27T01:41:00Z</dcterms:modified>
</cp:coreProperties>
</file>