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E759-9258-4318-BDCA-A6187BE04FD7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28DA-46E5-4B06-A9EB-D385B99EC98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896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728DA-46E5-4B06-A9EB-D385B99EC983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067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Layout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dirty="0" err="1" smtClean="0"/>
              <a:t>Hastuti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using &lt;div&gt; Element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&lt;div&gt; element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pengatur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layout,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posisi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diletakkan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dinamis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CSS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21703" y="2357430"/>
          <a:ext cx="4500594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3071834"/>
              </a:tblGrid>
              <a:tr h="9286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Header</a:t>
                      </a:r>
                      <a:endParaRPr lang="id-ID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Menu</a:t>
                      </a:r>
                      <a:endParaRPr lang="id-ID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Content</a:t>
                      </a:r>
                      <a:endParaRPr lang="id-ID" sz="4000" dirty="0"/>
                    </a:p>
                  </a:txBody>
                  <a:tcPr anchor="ctr"/>
                </a:tc>
              </a:tr>
              <a:tr h="9286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Footer</a:t>
                      </a:r>
                      <a:endParaRPr lang="id-ID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using &lt;div&gt; Element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142984"/>
            <a:ext cx="583897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&lt;div id="header"&gt;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&lt;h1&gt;City Gallery&lt;/h1&gt;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&lt;/div&gt;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&lt;div id="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"&gt;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Menu 1&lt;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Menu 2&lt;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Menu 3&lt;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&lt;/div&gt;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&lt;div id="section"&gt;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&lt;h2&gt;Menu 1&lt;/h2&gt;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&lt;p&gt;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 this segment show the content of menu 1. 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this segment easily  be positioned with CSS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&lt;/p&gt;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&lt;/div&gt;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&lt;div id="footer“&gt;Copyright © Information Technology&lt;/div&gt;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using &lt;div&gt; Element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714348" y="1285860"/>
            <a:ext cx="314327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#header {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background-color:red;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color:white;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text-align:center;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padding:5px;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#nav {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line-height:30px;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background-color:#eeeeee;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height:300px;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width:100px;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float:left;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padding:5px;	      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&lt;/style&gt;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1295738"/>
            <a:ext cx="300039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&lt;style&gt;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#section {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width:350px;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float:left;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padding:10px;	 	 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#footer {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background-color:green;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color:white;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clear:both;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text-align:center;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padding:5px;	 	 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&lt;/style&gt;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Using Table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Tag table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layout web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Tag table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menampilkan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tabular data 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14546" y="2500306"/>
          <a:ext cx="4500594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3071834"/>
              </a:tblGrid>
              <a:tr h="9286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Header</a:t>
                      </a:r>
                      <a:endParaRPr lang="id-ID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Menu</a:t>
                      </a:r>
                      <a:endParaRPr lang="id-ID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Content</a:t>
                      </a:r>
                      <a:endParaRPr lang="id-ID" sz="4000" dirty="0"/>
                    </a:p>
                  </a:txBody>
                  <a:tcPr anchor="ctr"/>
                </a:tc>
              </a:tr>
              <a:tr h="9286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Footer</a:t>
                      </a:r>
                      <a:endParaRPr lang="id-ID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Using Table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643050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&lt;table width="750" align="center" cellpadding="0" cellspacing="1"&gt;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	&lt;tr&gt;&lt;td colspan="2"&gt;&lt;img src="gaming.jpg"  width="750"/&gt;&lt;/td&gt;&lt;/tr&gt;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&lt;tr&gt;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&lt;td bgcolor="#FFFF00" width="35%"&gt;New Release :&lt;br /&gt;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	&lt;a href="#"&gt;Code Academy&lt;/a&gt;&lt;br /&gt;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    &lt;a href="#"&gt;W3Schools&lt;/a&gt;&lt;br /&gt;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    &lt;a href="#"&gt;StackOverflow&lt;/a&gt;&lt;br /&gt;&lt;br /&gt;&lt;br /&gt;&lt;br /&gt;&lt;br /&gt;&lt;br /&gt;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    &lt;/td&gt;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&lt;td&gt;Home&lt;br /&gt;In this page, consist of content of menu in the left page&lt;/td&gt;&lt;/tr&gt;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&lt;tr&gt;&lt;td bgcolor="#FFFF00" colspan="2" align="center" height="25"&gt;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	&lt;font face="Tahoma" size="2" color="#000000"&gt;Collaborative Game Education 2015&lt;/font&gt;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        &lt;/td&gt;&lt;/tr&gt;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layout </a:t>
            </a:r>
            <a:r>
              <a:rPr lang="en-US" dirty="0" err="1" smtClean="0"/>
              <a:t>menggunakan</a:t>
            </a:r>
            <a:r>
              <a:rPr lang="en-US" dirty="0" smtClean="0"/>
              <a:t> &lt;div&gt; </a:t>
            </a:r>
            <a:r>
              <a:rPr lang="en-US" dirty="0" err="1" smtClean="0"/>
              <a:t>atau</a:t>
            </a:r>
            <a:r>
              <a:rPr lang="en-US" dirty="0" smtClean="0"/>
              <a:t> &lt;table&gt;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00232" y="1928802"/>
          <a:ext cx="4831894" cy="4234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1867217"/>
                <a:gridCol w="1535917"/>
              </a:tblGrid>
              <a:tr h="9286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alibri" pitchFamily="34" charset="0"/>
                          <a:cs typeface="Calibri" pitchFamily="34" charset="0"/>
                        </a:rPr>
                        <a:t>Header</a:t>
                      </a:r>
                      <a:endParaRPr lang="id-ID" sz="4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57256"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alibri" pitchFamily="34" charset="0"/>
                          <a:cs typeface="Calibri" pitchFamily="34" charset="0"/>
                        </a:rPr>
                        <a:t>Menu</a:t>
                      </a:r>
                    </a:p>
                    <a:p>
                      <a:pPr algn="ctr"/>
                      <a:r>
                        <a:rPr lang="en-US" sz="4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4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itchFamily="34" charset="0"/>
                          <a:cs typeface="Calibri" pitchFamily="34" charset="0"/>
                        </a:rPr>
                        <a:t>Content1</a:t>
                      </a:r>
                      <a:endParaRPr lang="id-ID" sz="3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alibri" pitchFamily="34" charset="0"/>
                          <a:cs typeface="Calibri" pitchFamily="34" charset="0"/>
                        </a:rPr>
                        <a:t>Menu </a:t>
                      </a:r>
                    </a:p>
                    <a:p>
                      <a:pPr algn="ctr"/>
                      <a:r>
                        <a:rPr lang="en-US" sz="4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4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8572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itchFamily="34" charset="0"/>
                          <a:cs typeface="Calibri" pitchFamily="34" charset="0"/>
                        </a:rPr>
                        <a:t>Content</a:t>
                      </a:r>
                      <a:r>
                        <a:rPr lang="en-US" sz="3600" baseline="0" dirty="0" smtClean="0">
                          <a:latin typeface="Calibri" pitchFamily="34" charset="0"/>
                          <a:cs typeface="Calibri" pitchFamily="34" charset="0"/>
                        </a:rPr>
                        <a:t> 2</a:t>
                      </a:r>
                      <a:endParaRPr lang="id-ID" sz="3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286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alibri" pitchFamily="34" charset="0"/>
                          <a:cs typeface="Calibri" pitchFamily="34" charset="0"/>
                        </a:rPr>
                        <a:t>Footer</a:t>
                      </a:r>
                      <a:endParaRPr lang="id-ID" sz="4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1847</TotalTime>
  <Words>246</Words>
  <Application>Microsoft Office PowerPoint</Application>
  <PresentationFormat>On-screen Show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Presentation10</vt:lpstr>
      <vt:lpstr>Layout</vt:lpstr>
      <vt:lpstr>Layout using &lt;div&gt; Element</vt:lpstr>
      <vt:lpstr>Layout using &lt;div&gt; Element</vt:lpstr>
      <vt:lpstr>Layout using &lt;div&gt; Element</vt:lpstr>
      <vt:lpstr>Layout Using Table</vt:lpstr>
      <vt:lpstr>Layout Using Table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C++</dc:title>
  <dc:creator>asus</dc:creator>
  <cp:lastModifiedBy>SONY</cp:lastModifiedBy>
  <cp:revision>209</cp:revision>
  <dcterms:created xsi:type="dcterms:W3CDTF">2014-09-08T07:24:08Z</dcterms:created>
  <dcterms:modified xsi:type="dcterms:W3CDTF">2015-11-27T01:43:28Z</dcterms:modified>
</cp:coreProperties>
</file>